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7" r:id="rId5"/>
    <p:sldId id="265" r:id="rId6"/>
    <p:sldId id="259" r:id="rId7"/>
    <p:sldId id="266" r:id="rId8"/>
    <p:sldId id="260" r:id="rId9"/>
    <p:sldId id="270" r:id="rId10"/>
    <p:sldId id="271" r:id="rId11"/>
    <p:sldId id="272" r:id="rId12"/>
    <p:sldId id="273" r:id="rId13"/>
    <p:sldId id="269" r:id="rId14"/>
    <p:sldId id="274" r:id="rId15"/>
    <p:sldId id="275" r:id="rId16"/>
    <p:sldId id="276" r:id="rId17"/>
    <p:sldId id="261" r:id="rId18"/>
    <p:sldId id="284" r:id="rId19"/>
    <p:sldId id="262" r:id="rId20"/>
    <p:sldId id="263" r:id="rId21"/>
    <p:sldId id="268" r:id="rId22"/>
    <p:sldId id="264" r:id="rId23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1" y="-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967D6D-75C3-4A50-9FD2-DE5D81700372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61441021-04F2-4E07-83CC-538A3C996374}">
      <dgm:prSet phldrT="[Teks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pl-PL" sz="1800" b="1" dirty="0"/>
            <a:t>sfera poznawcza</a:t>
          </a:r>
        </a:p>
      </dgm:t>
    </dgm:pt>
    <dgm:pt modelId="{C9CBD9AE-E40A-4CD9-80C4-FF7079F127E7}" type="parTrans" cxnId="{771C302D-5F88-4579-A0CE-0324AA07586F}">
      <dgm:prSet/>
      <dgm:spPr/>
      <dgm:t>
        <a:bodyPr/>
        <a:lstStyle/>
        <a:p>
          <a:endParaRPr lang="pl-PL"/>
        </a:p>
      </dgm:t>
    </dgm:pt>
    <dgm:pt modelId="{7B9B2384-C6A8-4F70-8B51-DFC4D495CAA3}" type="sibTrans" cxnId="{771C302D-5F88-4579-A0CE-0324AA07586F}">
      <dgm:prSet/>
      <dgm:spPr/>
      <dgm:t>
        <a:bodyPr/>
        <a:lstStyle/>
        <a:p>
          <a:endParaRPr lang="pl-PL"/>
        </a:p>
      </dgm:t>
    </dgm:pt>
    <dgm:pt modelId="{01B0D0FC-AF75-4531-9B97-3944D7CFB787}">
      <dgm:prSet phldrT="[Tekst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pl-PL" sz="1800" b="1" dirty="0"/>
            <a:t>sfera </a:t>
          </a:r>
          <a:r>
            <a:rPr lang="pl-PL" sz="1800" b="1" dirty="0" err="1"/>
            <a:t>psychomo-toryczna</a:t>
          </a:r>
          <a:endParaRPr lang="pl-PL" sz="1800" b="1" dirty="0"/>
        </a:p>
      </dgm:t>
    </dgm:pt>
    <dgm:pt modelId="{8AFB1894-7F6F-4780-B3F0-98CE130F8A2C}" type="parTrans" cxnId="{1616D932-BC4B-4D62-8392-BC99A38D1999}">
      <dgm:prSet/>
      <dgm:spPr/>
      <dgm:t>
        <a:bodyPr/>
        <a:lstStyle/>
        <a:p>
          <a:endParaRPr lang="pl-PL"/>
        </a:p>
      </dgm:t>
    </dgm:pt>
    <dgm:pt modelId="{F644F7ED-C49F-49B7-A99F-DD54D8AB0430}" type="sibTrans" cxnId="{1616D932-BC4B-4D62-8392-BC99A38D1999}">
      <dgm:prSet/>
      <dgm:spPr/>
      <dgm:t>
        <a:bodyPr/>
        <a:lstStyle/>
        <a:p>
          <a:endParaRPr lang="pl-PL"/>
        </a:p>
      </dgm:t>
    </dgm:pt>
    <dgm:pt modelId="{0ADA5442-ABD7-4754-9D3A-1B797626E0B1}">
      <dgm:prSet phldrT="[Teks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pl-PL" sz="1800" b="1" dirty="0"/>
            <a:t>sfera afektywna</a:t>
          </a:r>
        </a:p>
      </dgm:t>
    </dgm:pt>
    <dgm:pt modelId="{E44C7307-E153-4832-B5DD-80F9914C53A7}" type="parTrans" cxnId="{829B47FA-D9D2-4548-AB64-1FBE8E87E439}">
      <dgm:prSet/>
      <dgm:spPr/>
      <dgm:t>
        <a:bodyPr/>
        <a:lstStyle/>
        <a:p>
          <a:endParaRPr lang="pl-PL"/>
        </a:p>
      </dgm:t>
    </dgm:pt>
    <dgm:pt modelId="{599FFDE2-C526-40E0-BA42-252629747AD7}" type="sibTrans" cxnId="{829B47FA-D9D2-4548-AB64-1FBE8E87E439}">
      <dgm:prSet/>
      <dgm:spPr/>
      <dgm:t>
        <a:bodyPr/>
        <a:lstStyle/>
        <a:p>
          <a:endParaRPr lang="pl-PL"/>
        </a:p>
      </dgm:t>
    </dgm:pt>
    <dgm:pt modelId="{97E5D939-50C3-44DA-A19B-1B88618F3D51}" type="pres">
      <dgm:prSet presAssocID="{1A967D6D-75C3-4A50-9FD2-DE5D81700372}" presName="compositeShape" presStyleCnt="0">
        <dgm:presLayoutVars>
          <dgm:chMax val="7"/>
          <dgm:dir/>
          <dgm:resizeHandles val="exact"/>
        </dgm:presLayoutVars>
      </dgm:prSet>
      <dgm:spPr/>
    </dgm:pt>
    <dgm:pt modelId="{4F8BD339-6D48-48FE-B025-230067E25911}" type="pres">
      <dgm:prSet presAssocID="{61441021-04F2-4E07-83CC-538A3C996374}" presName="circ1" presStyleLbl="vennNode1" presStyleIdx="0" presStyleCnt="3"/>
      <dgm:spPr/>
    </dgm:pt>
    <dgm:pt modelId="{7E4AC21A-B834-4810-A55E-660B13E613EC}" type="pres">
      <dgm:prSet presAssocID="{61441021-04F2-4E07-83CC-538A3C99637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CD074CB-AC0D-4C4C-B4FC-D04F92888584}" type="pres">
      <dgm:prSet presAssocID="{01B0D0FC-AF75-4531-9B97-3944D7CFB787}" presName="circ2" presStyleLbl="vennNode1" presStyleIdx="1" presStyleCnt="3"/>
      <dgm:spPr/>
    </dgm:pt>
    <dgm:pt modelId="{B85D1470-A327-4C54-A237-1DFE16718858}" type="pres">
      <dgm:prSet presAssocID="{01B0D0FC-AF75-4531-9B97-3944D7CFB7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A586EEC-F4F3-433E-BE23-06AA600F454F}" type="pres">
      <dgm:prSet presAssocID="{0ADA5442-ABD7-4754-9D3A-1B797626E0B1}" presName="circ3" presStyleLbl="vennNode1" presStyleIdx="2" presStyleCnt="3"/>
      <dgm:spPr/>
    </dgm:pt>
    <dgm:pt modelId="{03353711-BD36-4EA9-AF07-D0F0F61B73AA}" type="pres">
      <dgm:prSet presAssocID="{0ADA5442-ABD7-4754-9D3A-1B797626E0B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6BCBC02-4187-4177-B739-DA186901122C}" type="presOf" srcId="{0ADA5442-ABD7-4754-9D3A-1B797626E0B1}" destId="{03353711-BD36-4EA9-AF07-D0F0F61B73AA}" srcOrd="1" destOrd="0" presId="urn:microsoft.com/office/officeart/2005/8/layout/venn1"/>
    <dgm:cxn modelId="{8D0C9F13-161A-4630-AC75-298A929C7BE8}" type="presOf" srcId="{0ADA5442-ABD7-4754-9D3A-1B797626E0B1}" destId="{2A586EEC-F4F3-433E-BE23-06AA600F454F}" srcOrd="0" destOrd="0" presId="urn:microsoft.com/office/officeart/2005/8/layout/venn1"/>
    <dgm:cxn modelId="{A193E524-D0A9-4D54-8166-F4F4D2798295}" type="presOf" srcId="{01B0D0FC-AF75-4531-9B97-3944D7CFB787}" destId="{5CD074CB-AC0D-4C4C-B4FC-D04F92888584}" srcOrd="0" destOrd="0" presId="urn:microsoft.com/office/officeart/2005/8/layout/venn1"/>
    <dgm:cxn modelId="{771C302D-5F88-4579-A0CE-0324AA07586F}" srcId="{1A967D6D-75C3-4A50-9FD2-DE5D81700372}" destId="{61441021-04F2-4E07-83CC-538A3C996374}" srcOrd="0" destOrd="0" parTransId="{C9CBD9AE-E40A-4CD9-80C4-FF7079F127E7}" sibTransId="{7B9B2384-C6A8-4F70-8B51-DFC4D495CAA3}"/>
    <dgm:cxn modelId="{1616D932-BC4B-4D62-8392-BC99A38D1999}" srcId="{1A967D6D-75C3-4A50-9FD2-DE5D81700372}" destId="{01B0D0FC-AF75-4531-9B97-3944D7CFB787}" srcOrd="1" destOrd="0" parTransId="{8AFB1894-7F6F-4780-B3F0-98CE130F8A2C}" sibTransId="{F644F7ED-C49F-49B7-A99F-DD54D8AB0430}"/>
    <dgm:cxn modelId="{0025BF94-4AA2-493A-A79F-055E48370CDE}" type="presOf" srcId="{01B0D0FC-AF75-4531-9B97-3944D7CFB787}" destId="{B85D1470-A327-4C54-A237-1DFE16718858}" srcOrd="1" destOrd="0" presId="urn:microsoft.com/office/officeart/2005/8/layout/venn1"/>
    <dgm:cxn modelId="{30E4ADC2-4271-4533-9B95-915E8816B8F7}" type="presOf" srcId="{61441021-04F2-4E07-83CC-538A3C996374}" destId="{7E4AC21A-B834-4810-A55E-660B13E613EC}" srcOrd="1" destOrd="0" presId="urn:microsoft.com/office/officeart/2005/8/layout/venn1"/>
    <dgm:cxn modelId="{72FF75D1-1157-4FBC-851E-5E85B984F13B}" type="presOf" srcId="{1A967D6D-75C3-4A50-9FD2-DE5D81700372}" destId="{97E5D939-50C3-44DA-A19B-1B88618F3D51}" srcOrd="0" destOrd="0" presId="urn:microsoft.com/office/officeart/2005/8/layout/venn1"/>
    <dgm:cxn modelId="{1F4C65F6-C974-4344-A157-8DE14B0B78F9}" type="presOf" srcId="{61441021-04F2-4E07-83CC-538A3C996374}" destId="{4F8BD339-6D48-48FE-B025-230067E25911}" srcOrd="0" destOrd="0" presId="urn:microsoft.com/office/officeart/2005/8/layout/venn1"/>
    <dgm:cxn modelId="{829B47FA-D9D2-4548-AB64-1FBE8E87E439}" srcId="{1A967D6D-75C3-4A50-9FD2-DE5D81700372}" destId="{0ADA5442-ABD7-4754-9D3A-1B797626E0B1}" srcOrd="2" destOrd="0" parTransId="{E44C7307-E153-4832-B5DD-80F9914C53A7}" sibTransId="{599FFDE2-C526-40E0-BA42-252629747AD7}"/>
    <dgm:cxn modelId="{6DF536F4-E1AD-4E6F-8610-ADFB0D6AF967}" type="presParOf" srcId="{97E5D939-50C3-44DA-A19B-1B88618F3D51}" destId="{4F8BD339-6D48-48FE-B025-230067E25911}" srcOrd="0" destOrd="0" presId="urn:microsoft.com/office/officeart/2005/8/layout/venn1"/>
    <dgm:cxn modelId="{4EBB9787-085D-4AE6-A35D-5227C2346106}" type="presParOf" srcId="{97E5D939-50C3-44DA-A19B-1B88618F3D51}" destId="{7E4AC21A-B834-4810-A55E-660B13E613EC}" srcOrd="1" destOrd="0" presId="urn:microsoft.com/office/officeart/2005/8/layout/venn1"/>
    <dgm:cxn modelId="{B68C38B1-882A-46C4-AFCE-B26F9651B974}" type="presParOf" srcId="{97E5D939-50C3-44DA-A19B-1B88618F3D51}" destId="{5CD074CB-AC0D-4C4C-B4FC-D04F92888584}" srcOrd="2" destOrd="0" presId="urn:microsoft.com/office/officeart/2005/8/layout/venn1"/>
    <dgm:cxn modelId="{D9F5153F-4352-49E8-BB08-7465E0FE1546}" type="presParOf" srcId="{97E5D939-50C3-44DA-A19B-1B88618F3D51}" destId="{B85D1470-A327-4C54-A237-1DFE16718858}" srcOrd="3" destOrd="0" presId="urn:microsoft.com/office/officeart/2005/8/layout/venn1"/>
    <dgm:cxn modelId="{4405D42C-1D68-44A4-864E-621E7C0AF4D6}" type="presParOf" srcId="{97E5D939-50C3-44DA-A19B-1B88618F3D51}" destId="{2A586EEC-F4F3-433E-BE23-06AA600F454F}" srcOrd="4" destOrd="0" presId="urn:microsoft.com/office/officeart/2005/8/layout/venn1"/>
    <dgm:cxn modelId="{D3B10AB2-3A6D-47FE-9C0F-1AAFC3996D77}" type="presParOf" srcId="{97E5D939-50C3-44DA-A19B-1B88618F3D51}" destId="{03353711-BD36-4EA9-AF07-D0F0F61B73A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0ED56C-6A24-411B-9888-03BA11C2A08A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</dgm:pt>
    <dgm:pt modelId="{7EA67DAA-2504-4A99-824A-F74F70C42E2D}">
      <dgm:prSet phldrT="[Tekst]" custT="1"/>
      <dgm:spPr/>
      <dgm:t>
        <a:bodyPr/>
        <a:lstStyle/>
        <a:p>
          <a:r>
            <a:rPr lang="pl-PL" sz="2400" b="1" dirty="0"/>
            <a:t>Ewaluacja</a:t>
          </a:r>
        </a:p>
      </dgm:t>
    </dgm:pt>
    <dgm:pt modelId="{F7506576-BEB2-45E2-BF79-6EAAA0F31307}" type="parTrans" cxnId="{BB7B0808-EF68-4473-BD67-9B2DBFCADB62}">
      <dgm:prSet/>
      <dgm:spPr/>
      <dgm:t>
        <a:bodyPr/>
        <a:lstStyle/>
        <a:p>
          <a:endParaRPr lang="pl-PL"/>
        </a:p>
      </dgm:t>
    </dgm:pt>
    <dgm:pt modelId="{3A720063-DFC6-46AD-AC16-2C415AE5397B}" type="sibTrans" cxnId="{BB7B0808-EF68-4473-BD67-9B2DBFCADB62}">
      <dgm:prSet/>
      <dgm:spPr/>
      <dgm:t>
        <a:bodyPr/>
        <a:lstStyle/>
        <a:p>
          <a:endParaRPr lang="pl-PL"/>
        </a:p>
      </dgm:t>
    </dgm:pt>
    <dgm:pt modelId="{BF1F8A89-B21E-4E6F-AA80-8C5CC90C53F5}">
      <dgm:prSet phldrT="[Tekst]" custT="1"/>
      <dgm:spPr/>
      <dgm:t>
        <a:bodyPr/>
        <a:lstStyle/>
        <a:p>
          <a:r>
            <a:rPr lang="pl-PL" sz="2400" b="1" dirty="0"/>
            <a:t>Synteza</a:t>
          </a:r>
        </a:p>
      </dgm:t>
    </dgm:pt>
    <dgm:pt modelId="{C6D0D623-D12B-4EE6-81BC-7BBFE6CE1D92}" type="parTrans" cxnId="{FD699142-7A35-4DC3-B8EA-75E5EF79526E}">
      <dgm:prSet/>
      <dgm:spPr/>
      <dgm:t>
        <a:bodyPr/>
        <a:lstStyle/>
        <a:p>
          <a:endParaRPr lang="pl-PL"/>
        </a:p>
      </dgm:t>
    </dgm:pt>
    <dgm:pt modelId="{30460134-264E-49E8-937B-2E7657784CA6}" type="sibTrans" cxnId="{FD699142-7A35-4DC3-B8EA-75E5EF79526E}">
      <dgm:prSet/>
      <dgm:spPr/>
      <dgm:t>
        <a:bodyPr/>
        <a:lstStyle/>
        <a:p>
          <a:endParaRPr lang="pl-PL"/>
        </a:p>
      </dgm:t>
    </dgm:pt>
    <dgm:pt modelId="{0282905E-6DAB-4943-9228-6F5A5E7A09B6}">
      <dgm:prSet phldrT="[Tekst]" custT="1"/>
      <dgm:spPr/>
      <dgm:t>
        <a:bodyPr/>
        <a:lstStyle/>
        <a:p>
          <a:r>
            <a:rPr lang="pl-PL" sz="2400" b="1" dirty="0"/>
            <a:t>Analiza</a:t>
          </a:r>
        </a:p>
      </dgm:t>
    </dgm:pt>
    <dgm:pt modelId="{83562BE9-C3B5-44DC-B3C2-24BE957FD094}" type="parTrans" cxnId="{BE07ACF9-AD58-46EC-95CF-3B7750BA9FD3}">
      <dgm:prSet/>
      <dgm:spPr/>
      <dgm:t>
        <a:bodyPr/>
        <a:lstStyle/>
        <a:p>
          <a:endParaRPr lang="pl-PL"/>
        </a:p>
      </dgm:t>
    </dgm:pt>
    <dgm:pt modelId="{67562717-0AD9-4524-BF2D-D190AA79D116}" type="sibTrans" cxnId="{BE07ACF9-AD58-46EC-95CF-3B7750BA9FD3}">
      <dgm:prSet/>
      <dgm:spPr/>
      <dgm:t>
        <a:bodyPr/>
        <a:lstStyle/>
        <a:p>
          <a:endParaRPr lang="pl-PL"/>
        </a:p>
      </dgm:t>
    </dgm:pt>
    <dgm:pt modelId="{3B59DCD1-3532-4374-87B2-A1CA98E9DB06}">
      <dgm:prSet phldrT="[Tekst]" custT="1"/>
      <dgm:spPr/>
      <dgm:t>
        <a:bodyPr/>
        <a:lstStyle/>
        <a:p>
          <a:r>
            <a:rPr lang="pl-PL" sz="2400" b="1" dirty="0"/>
            <a:t>Zastosowanie</a:t>
          </a:r>
        </a:p>
      </dgm:t>
    </dgm:pt>
    <dgm:pt modelId="{7531C7D1-C14C-4D41-AFEE-EDC49DB17EDD}" type="parTrans" cxnId="{148703B7-9D7E-49DF-984D-C0E6E78B4C9E}">
      <dgm:prSet/>
      <dgm:spPr/>
      <dgm:t>
        <a:bodyPr/>
        <a:lstStyle/>
        <a:p>
          <a:endParaRPr lang="pl-PL"/>
        </a:p>
      </dgm:t>
    </dgm:pt>
    <dgm:pt modelId="{7A6F0F4D-21B6-4630-97EF-61542C68D0ED}" type="sibTrans" cxnId="{148703B7-9D7E-49DF-984D-C0E6E78B4C9E}">
      <dgm:prSet/>
      <dgm:spPr/>
      <dgm:t>
        <a:bodyPr/>
        <a:lstStyle/>
        <a:p>
          <a:endParaRPr lang="pl-PL"/>
        </a:p>
      </dgm:t>
    </dgm:pt>
    <dgm:pt modelId="{DA73E2E6-0306-4886-914F-36BF24CB05B1}">
      <dgm:prSet phldrT="[Tekst]" custT="1"/>
      <dgm:spPr/>
      <dgm:t>
        <a:bodyPr/>
        <a:lstStyle/>
        <a:p>
          <a:r>
            <a:rPr lang="pl-PL" sz="2400" b="1" dirty="0"/>
            <a:t>Rozumienie</a:t>
          </a:r>
        </a:p>
      </dgm:t>
    </dgm:pt>
    <dgm:pt modelId="{40CA2AD7-3A10-4C19-8BA0-A10360414E1E}" type="parTrans" cxnId="{A83DFBE4-00D0-49CA-A50C-F02CFF7FD853}">
      <dgm:prSet/>
      <dgm:spPr/>
      <dgm:t>
        <a:bodyPr/>
        <a:lstStyle/>
        <a:p>
          <a:endParaRPr lang="pl-PL"/>
        </a:p>
      </dgm:t>
    </dgm:pt>
    <dgm:pt modelId="{FEA40C8C-6A81-4969-AE68-D7942426EDE5}" type="sibTrans" cxnId="{A83DFBE4-00D0-49CA-A50C-F02CFF7FD853}">
      <dgm:prSet/>
      <dgm:spPr/>
      <dgm:t>
        <a:bodyPr/>
        <a:lstStyle/>
        <a:p>
          <a:endParaRPr lang="pl-PL"/>
        </a:p>
      </dgm:t>
    </dgm:pt>
    <dgm:pt modelId="{4894579B-AEA2-4592-8BFC-3E621F43DB4D}">
      <dgm:prSet phldrT="[Tekst]" custT="1"/>
      <dgm:spPr/>
      <dgm:t>
        <a:bodyPr/>
        <a:lstStyle/>
        <a:p>
          <a:r>
            <a:rPr lang="pl-PL" sz="2400" b="1" dirty="0"/>
            <a:t>Wiedza</a:t>
          </a:r>
        </a:p>
      </dgm:t>
    </dgm:pt>
    <dgm:pt modelId="{BCEEABD8-BA4B-41AD-8365-2BE4468C8270}" type="parTrans" cxnId="{71CC13F0-5329-417F-B0B4-FDF7B68B2FCA}">
      <dgm:prSet/>
      <dgm:spPr/>
      <dgm:t>
        <a:bodyPr/>
        <a:lstStyle/>
        <a:p>
          <a:endParaRPr lang="pl-PL"/>
        </a:p>
      </dgm:t>
    </dgm:pt>
    <dgm:pt modelId="{8C30D27C-DEC9-49D1-A0D5-79A7C4818A8F}" type="sibTrans" cxnId="{71CC13F0-5329-417F-B0B4-FDF7B68B2FCA}">
      <dgm:prSet/>
      <dgm:spPr/>
      <dgm:t>
        <a:bodyPr/>
        <a:lstStyle/>
        <a:p>
          <a:endParaRPr lang="pl-PL"/>
        </a:p>
      </dgm:t>
    </dgm:pt>
    <dgm:pt modelId="{CA30E4B2-7398-4C07-A2CA-FD16193701F2}" type="pres">
      <dgm:prSet presAssocID="{570ED56C-6A24-411B-9888-03BA11C2A08A}" presName="compositeShape" presStyleCnt="0">
        <dgm:presLayoutVars>
          <dgm:dir/>
          <dgm:resizeHandles/>
        </dgm:presLayoutVars>
      </dgm:prSet>
      <dgm:spPr/>
    </dgm:pt>
    <dgm:pt modelId="{78DCC0A1-8332-4EE2-BA86-0C73E7CC60C0}" type="pres">
      <dgm:prSet presAssocID="{570ED56C-6A24-411B-9888-03BA11C2A08A}" presName="pyramid" presStyleLbl="node1" presStyleIdx="0" presStyleCnt="1"/>
      <dgm:spPr>
        <a:solidFill>
          <a:srgbClr val="00B050"/>
        </a:solidFill>
      </dgm:spPr>
    </dgm:pt>
    <dgm:pt modelId="{7902576B-39C5-4095-95DE-B7CD47D82B0F}" type="pres">
      <dgm:prSet presAssocID="{570ED56C-6A24-411B-9888-03BA11C2A08A}" presName="theList" presStyleCnt="0"/>
      <dgm:spPr/>
    </dgm:pt>
    <dgm:pt modelId="{3B5E5B38-666D-468C-988E-B540A61E14E8}" type="pres">
      <dgm:prSet presAssocID="{7EA67DAA-2504-4A99-824A-F74F70C42E2D}" presName="aNode" presStyleLbl="fgAcc1" presStyleIdx="0" presStyleCnt="6">
        <dgm:presLayoutVars>
          <dgm:bulletEnabled val="1"/>
        </dgm:presLayoutVars>
      </dgm:prSet>
      <dgm:spPr/>
    </dgm:pt>
    <dgm:pt modelId="{5FB5D1B6-F4ED-4CE1-8EDD-33A70233B6FA}" type="pres">
      <dgm:prSet presAssocID="{7EA67DAA-2504-4A99-824A-F74F70C42E2D}" presName="aSpace" presStyleCnt="0"/>
      <dgm:spPr/>
    </dgm:pt>
    <dgm:pt modelId="{CC0C6D28-D83C-4BE4-B041-8C31CE87D1FE}" type="pres">
      <dgm:prSet presAssocID="{BF1F8A89-B21E-4E6F-AA80-8C5CC90C53F5}" presName="aNode" presStyleLbl="fgAcc1" presStyleIdx="1" presStyleCnt="6">
        <dgm:presLayoutVars>
          <dgm:bulletEnabled val="1"/>
        </dgm:presLayoutVars>
      </dgm:prSet>
      <dgm:spPr/>
    </dgm:pt>
    <dgm:pt modelId="{EF4270C3-8EBD-4637-8F95-A5BAA9DD3A9E}" type="pres">
      <dgm:prSet presAssocID="{BF1F8A89-B21E-4E6F-AA80-8C5CC90C53F5}" presName="aSpace" presStyleCnt="0"/>
      <dgm:spPr/>
    </dgm:pt>
    <dgm:pt modelId="{D70CC650-ED61-4C54-9FD3-FC826EC4C5B3}" type="pres">
      <dgm:prSet presAssocID="{0282905E-6DAB-4943-9228-6F5A5E7A09B6}" presName="aNode" presStyleLbl="fgAcc1" presStyleIdx="2" presStyleCnt="6">
        <dgm:presLayoutVars>
          <dgm:bulletEnabled val="1"/>
        </dgm:presLayoutVars>
      </dgm:prSet>
      <dgm:spPr/>
    </dgm:pt>
    <dgm:pt modelId="{6CDAF4E0-0713-445D-A6EF-A4033EEB5A37}" type="pres">
      <dgm:prSet presAssocID="{0282905E-6DAB-4943-9228-6F5A5E7A09B6}" presName="aSpace" presStyleCnt="0"/>
      <dgm:spPr/>
    </dgm:pt>
    <dgm:pt modelId="{78BD9D62-BEBD-440B-B917-A06E3A652305}" type="pres">
      <dgm:prSet presAssocID="{3B59DCD1-3532-4374-87B2-A1CA98E9DB06}" presName="aNode" presStyleLbl="fgAcc1" presStyleIdx="3" presStyleCnt="6">
        <dgm:presLayoutVars>
          <dgm:bulletEnabled val="1"/>
        </dgm:presLayoutVars>
      </dgm:prSet>
      <dgm:spPr/>
    </dgm:pt>
    <dgm:pt modelId="{5586FF2E-82C4-4889-A9F7-06DF3885B258}" type="pres">
      <dgm:prSet presAssocID="{3B59DCD1-3532-4374-87B2-A1CA98E9DB06}" presName="aSpace" presStyleCnt="0"/>
      <dgm:spPr/>
    </dgm:pt>
    <dgm:pt modelId="{26FEA4B7-E983-4F54-9315-D9C43ECBA62D}" type="pres">
      <dgm:prSet presAssocID="{DA73E2E6-0306-4886-914F-36BF24CB05B1}" presName="aNode" presStyleLbl="fgAcc1" presStyleIdx="4" presStyleCnt="6">
        <dgm:presLayoutVars>
          <dgm:bulletEnabled val="1"/>
        </dgm:presLayoutVars>
      </dgm:prSet>
      <dgm:spPr/>
    </dgm:pt>
    <dgm:pt modelId="{282F092F-0C83-4283-BA3A-0975770FA757}" type="pres">
      <dgm:prSet presAssocID="{DA73E2E6-0306-4886-914F-36BF24CB05B1}" presName="aSpace" presStyleCnt="0"/>
      <dgm:spPr/>
    </dgm:pt>
    <dgm:pt modelId="{FDAC8AF2-FA4E-40F2-87A0-E78A4F90F124}" type="pres">
      <dgm:prSet presAssocID="{4894579B-AEA2-4592-8BFC-3E621F43DB4D}" presName="aNode" presStyleLbl="fgAcc1" presStyleIdx="5" presStyleCnt="6">
        <dgm:presLayoutVars>
          <dgm:bulletEnabled val="1"/>
        </dgm:presLayoutVars>
      </dgm:prSet>
      <dgm:spPr/>
    </dgm:pt>
    <dgm:pt modelId="{CEFC3492-8233-4D82-96DB-D55AC98CACDC}" type="pres">
      <dgm:prSet presAssocID="{4894579B-AEA2-4592-8BFC-3E621F43DB4D}" presName="aSpace" presStyleCnt="0"/>
      <dgm:spPr/>
    </dgm:pt>
  </dgm:ptLst>
  <dgm:cxnLst>
    <dgm:cxn modelId="{BB7B0808-EF68-4473-BD67-9B2DBFCADB62}" srcId="{570ED56C-6A24-411B-9888-03BA11C2A08A}" destId="{7EA67DAA-2504-4A99-824A-F74F70C42E2D}" srcOrd="0" destOrd="0" parTransId="{F7506576-BEB2-45E2-BF79-6EAAA0F31307}" sibTransId="{3A720063-DFC6-46AD-AC16-2C415AE5397B}"/>
    <dgm:cxn modelId="{DFBBF628-9DE5-44F3-B2BF-4270ECABEAA7}" type="presOf" srcId="{7EA67DAA-2504-4A99-824A-F74F70C42E2D}" destId="{3B5E5B38-666D-468C-988E-B540A61E14E8}" srcOrd="0" destOrd="0" presId="urn:microsoft.com/office/officeart/2005/8/layout/pyramid2"/>
    <dgm:cxn modelId="{D6D09F33-AF0E-485B-BCB8-8031E0A3A7B1}" type="presOf" srcId="{3B59DCD1-3532-4374-87B2-A1CA98E9DB06}" destId="{78BD9D62-BEBD-440B-B917-A06E3A652305}" srcOrd="0" destOrd="0" presId="urn:microsoft.com/office/officeart/2005/8/layout/pyramid2"/>
    <dgm:cxn modelId="{46BB933E-C0B1-4314-8593-7A953F92D0C6}" type="presOf" srcId="{DA73E2E6-0306-4886-914F-36BF24CB05B1}" destId="{26FEA4B7-E983-4F54-9315-D9C43ECBA62D}" srcOrd="0" destOrd="0" presId="urn:microsoft.com/office/officeart/2005/8/layout/pyramid2"/>
    <dgm:cxn modelId="{FD699142-7A35-4DC3-B8EA-75E5EF79526E}" srcId="{570ED56C-6A24-411B-9888-03BA11C2A08A}" destId="{BF1F8A89-B21E-4E6F-AA80-8C5CC90C53F5}" srcOrd="1" destOrd="0" parTransId="{C6D0D623-D12B-4EE6-81BC-7BBFE6CE1D92}" sibTransId="{30460134-264E-49E8-937B-2E7657784CA6}"/>
    <dgm:cxn modelId="{3B392897-B56D-4CC2-B410-08112778AB52}" type="presOf" srcId="{4894579B-AEA2-4592-8BFC-3E621F43DB4D}" destId="{FDAC8AF2-FA4E-40F2-87A0-E78A4F90F124}" srcOrd="0" destOrd="0" presId="urn:microsoft.com/office/officeart/2005/8/layout/pyramid2"/>
    <dgm:cxn modelId="{A18613AD-8ABB-4E77-B975-A94BBB1283A6}" type="presOf" srcId="{0282905E-6DAB-4943-9228-6F5A5E7A09B6}" destId="{D70CC650-ED61-4C54-9FD3-FC826EC4C5B3}" srcOrd="0" destOrd="0" presId="urn:microsoft.com/office/officeart/2005/8/layout/pyramid2"/>
    <dgm:cxn modelId="{31D4E4B6-947E-4AE9-9730-5CA9D3731940}" type="presOf" srcId="{570ED56C-6A24-411B-9888-03BA11C2A08A}" destId="{CA30E4B2-7398-4C07-A2CA-FD16193701F2}" srcOrd="0" destOrd="0" presId="urn:microsoft.com/office/officeart/2005/8/layout/pyramid2"/>
    <dgm:cxn modelId="{148703B7-9D7E-49DF-984D-C0E6E78B4C9E}" srcId="{570ED56C-6A24-411B-9888-03BA11C2A08A}" destId="{3B59DCD1-3532-4374-87B2-A1CA98E9DB06}" srcOrd="3" destOrd="0" parTransId="{7531C7D1-C14C-4D41-AFEE-EDC49DB17EDD}" sibTransId="{7A6F0F4D-21B6-4630-97EF-61542C68D0ED}"/>
    <dgm:cxn modelId="{8541D9CA-9E04-4ED2-ACC8-327B76B04773}" type="presOf" srcId="{BF1F8A89-B21E-4E6F-AA80-8C5CC90C53F5}" destId="{CC0C6D28-D83C-4BE4-B041-8C31CE87D1FE}" srcOrd="0" destOrd="0" presId="urn:microsoft.com/office/officeart/2005/8/layout/pyramid2"/>
    <dgm:cxn modelId="{A83DFBE4-00D0-49CA-A50C-F02CFF7FD853}" srcId="{570ED56C-6A24-411B-9888-03BA11C2A08A}" destId="{DA73E2E6-0306-4886-914F-36BF24CB05B1}" srcOrd="4" destOrd="0" parTransId="{40CA2AD7-3A10-4C19-8BA0-A10360414E1E}" sibTransId="{FEA40C8C-6A81-4969-AE68-D7942426EDE5}"/>
    <dgm:cxn modelId="{71CC13F0-5329-417F-B0B4-FDF7B68B2FCA}" srcId="{570ED56C-6A24-411B-9888-03BA11C2A08A}" destId="{4894579B-AEA2-4592-8BFC-3E621F43DB4D}" srcOrd="5" destOrd="0" parTransId="{BCEEABD8-BA4B-41AD-8365-2BE4468C8270}" sibTransId="{8C30D27C-DEC9-49D1-A0D5-79A7C4818A8F}"/>
    <dgm:cxn modelId="{BE07ACF9-AD58-46EC-95CF-3B7750BA9FD3}" srcId="{570ED56C-6A24-411B-9888-03BA11C2A08A}" destId="{0282905E-6DAB-4943-9228-6F5A5E7A09B6}" srcOrd="2" destOrd="0" parTransId="{83562BE9-C3B5-44DC-B3C2-24BE957FD094}" sibTransId="{67562717-0AD9-4524-BF2D-D190AA79D116}"/>
    <dgm:cxn modelId="{E8A7402A-4FC8-476C-992F-80D73331F1C5}" type="presParOf" srcId="{CA30E4B2-7398-4C07-A2CA-FD16193701F2}" destId="{78DCC0A1-8332-4EE2-BA86-0C73E7CC60C0}" srcOrd="0" destOrd="0" presId="urn:microsoft.com/office/officeart/2005/8/layout/pyramid2"/>
    <dgm:cxn modelId="{0B1BB735-B9E6-4E00-84FA-D74C330BEDDD}" type="presParOf" srcId="{CA30E4B2-7398-4C07-A2CA-FD16193701F2}" destId="{7902576B-39C5-4095-95DE-B7CD47D82B0F}" srcOrd="1" destOrd="0" presId="urn:microsoft.com/office/officeart/2005/8/layout/pyramid2"/>
    <dgm:cxn modelId="{18458173-E814-4A0C-A586-74335969E076}" type="presParOf" srcId="{7902576B-39C5-4095-95DE-B7CD47D82B0F}" destId="{3B5E5B38-666D-468C-988E-B540A61E14E8}" srcOrd="0" destOrd="0" presId="urn:microsoft.com/office/officeart/2005/8/layout/pyramid2"/>
    <dgm:cxn modelId="{8F1CE2F6-1BE8-4094-9BBB-1F5A46405D82}" type="presParOf" srcId="{7902576B-39C5-4095-95DE-B7CD47D82B0F}" destId="{5FB5D1B6-F4ED-4CE1-8EDD-33A70233B6FA}" srcOrd="1" destOrd="0" presId="urn:microsoft.com/office/officeart/2005/8/layout/pyramid2"/>
    <dgm:cxn modelId="{6C29B5D3-8628-4A90-BE41-768F6A2DDD66}" type="presParOf" srcId="{7902576B-39C5-4095-95DE-B7CD47D82B0F}" destId="{CC0C6D28-D83C-4BE4-B041-8C31CE87D1FE}" srcOrd="2" destOrd="0" presId="urn:microsoft.com/office/officeart/2005/8/layout/pyramid2"/>
    <dgm:cxn modelId="{04AD0F24-A207-49E8-96B1-BAE2526E6894}" type="presParOf" srcId="{7902576B-39C5-4095-95DE-B7CD47D82B0F}" destId="{EF4270C3-8EBD-4637-8F95-A5BAA9DD3A9E}" srcOrd="3" destOrd="0" presId="urn:microsoft.com/office/officeart/2005/8/layout/pyramid2"/>
    <dgm:cxn modelId="{94450FB3-CDC3-48E8-802B-4D73D9F8972B}" type="presParOf" srcId="{7902576B-39C5-4095-95DE-B7CD47D82B0F}" destId="{D70CC650-ED61-4C54-9FD3-FC826EC4C5B3}" srcOrd="4" destOrd="0" presId="urn:microsoft.com/office/officeart/2005/8/layout/pyramid2"/>
    <dgm:cxn modelId="{1A6F7A63-9F77-40A8-B0CA-318ACD24A490}" type="presParOf" srcId="{7902576B-39C5-4095-95DE-B7CD47D82B0F}" destId="{6CDAF4E0-0713-445D-A6EF-A4033EEB5A37}" srcOrd="5" destOrd="0" presId="urn:microsoft.com/office/officeart/2005/8/layout/pyramid2"/>
    <dgm:cxn modelId="{9F8145B1-EC02-48BB-8176-89AF281053F6}" type="presParOf" srcId="{7902576B-39C5-4095-95DE-B7CD47D82B0F}" destId="{78BD9D62-BEBD-440B-B917-A06E3A652305}" srcOrd="6" destOrd="0" presId="urn:microsoft.com/office/officeart/2005/8/layout/pyramid2"/>
    <dgm:cxn modelId="{C3240F71-E068-4733-A5BA-800FFD077E1D}" type="presParOf" srcId="{7902576B-39C5-4095-95DE-B7CD47D82B0F}" destId="{5586FF2E-82C4-4889-A9F7-06DF3885B258}" srcOrd="7" destOrd="0" presId="urn:microsoft.com/office/officeart/2005/8/layout/pyramid2"/>
    <dgm:cxn modelId="{C826577E-0985-427F-93CE-9B2EF38C581C}" type="presParOf" srcId="{7902576B-39C5-4095-95DE-B7CD47D82B0F}" destId="{26FEA4B7-E983-4F54-9315-D9C43ECBA62D}" srcOrd="8" destOrd="0" presId="urn:microsoft.com/office/officeart/2005/8/layout/pyramid2"/>
    <dgm:cxn modelId="{29E4560B-AC2C-474E-8002-D8CE156760EB}" type="presParOf" srcId="{7902576B-39C5-4095-95DE-B7CD47D82B0F}" destId="{282F092F-0C83-4283-BA3A-0975770FA757}" srcOrd="9" destOrd="0" presId="urn:microsoft.com/office/officeart/2005/8/layout/pyramid2"/>
    <dgm:cxn modelId="{C2E2FA3E-45E1-42A8-AE9C-A91EC776DCAF}" type="presParOf" srcId="{7902576B-39C5-4095-95DE-B7CD47D82B0F}" destId="{FDAC8AF2-FA4E-40F2-87A0-E78A4F90F124}" srcOrd="10" destOrd="0" presId="urn:microsoft.com/office/officeart/2005/8/layout/pyramid2"/>
    <dgm:cxn modelId="{5AEB6CA6-C167-47B3-AA02-95AB72887264}" type="presParOf" srcId="{7902576B-39C5-4095-95DE-B7CD47D82B0F}" destId="{CEFC3492-8233-4D82-96DB-D55AC98CACD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0ED56C-6A24-411B-9888-03BA11C2A08A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7EA67DAA-2504-4A99-824A-F74F70C42E2D}">
      <dgm:prSet phldrT="[Tekst]" custT="1"/>
      <dgm:spPr/>
      <dgm:t>
        <a:bodyPr/>
        <a:lstStyle/>
        <a:p>
          <a:pPr algn="l"/>
          <a:r>
            <a:rPr lang="pl-PL" sz="2400" b="1" dirty="0"/>
            <a:t>Charakteryzowanie</a:t>
          </a:r>
        </a:p>
      </dgm:t>
    </dgm:pt>
    <dgm:pt modelId="{F7506576-BEB2-45E2-BF79-6EAAA0F31307}" type="parTrans" cxnId="{BB7B0808-EF68-4473-BD67-9B2DBFCADB62}">
      <dgm:prSet/>
      <dgm:spPr/>
      <dgm:t>
        <a:bodyPr/>
        <a:lstStyle/>
        <a:p>
          <a:endParaRPr lang="pl-PL"/>
        </a:p>
      </dgm:t>
    </dgm:pt>
    <dgm:pt modelId="{3A720063-DFC6-46AD-AC16-2C415AE5397B}" type="sibTrans" cxnId="{BB7B0808-EF68-4473-BD67-9B2DBFCADB62}">
      <dgm:prSet/>
      <dgm:spPr/>
      <dgm:t>
        <a:bodyPr/>
        <a:lstStyle/>
        <a:p>
          <a:endParaRPr lang="pl-PL"/>
        </a:p>
      </dgm:t>
    </dgm:pt>
    <dgm:pt modelId="{0282905E-6DAB-4943-9228-6F5A5E7A09B6}">
      <dgm:prSet phldrT="[Tekst]" custT="1"/>
      <dgm:spPr/>
      <dgm:t>
        <a:bodyPr/>
        <a:lstStyle/>
        <a:p>
          <a:pPr algn="l"/>
          <a:r>
            <a:rPr lang="pl-PL" sz="2400" b="1" dirty="0"/>
            <a:t>Organizowanie</a:t>
          </a:r>
        </a:p>
      </dgm:t>
    </dgm:pt>
    <dgm:pt modelId="{83562BE9-C3B5-44DC-B3C2-24BE957FD094}" type="parTrans" cxnId="{BE07ACF9-AD58-46EC-95CF-3B7750BA9FD3}">
      <dgm:prSet/>
      <dgm:spPr/>
      <dgm:t>
        <a:bodyPr/>
        <a:lstStyle/>
        <a:p>
          <a:endParaRPr lang="pl-PL"/>
        </a:p>
      </dgm:t>
    </dgm:pt>
    <dgm:pt modelId="{67562717-0AD9-4524-BF2D-D190AA79D116}" type="sibTrans" cxnId="{BE07ACF9-AD58-46EC-95CF-3B7750BA9FD3}">
      <dgm:prSet/>
      <dgm:spPr/>
      <dgm:t>
        <a:bodyPr/>
        <a:lstStyle/>
        <a:p>
          <a:endParaRPr lang="pl-PL"/>
        </a:p>
      </dgm:t>
    </dgm:pt>
    <dgm:pt modelId="{3B59DCD1-3532-4374-87B2-A1CA98E9DB06}">
      <dgm:prSet phldrT="[Tekst]" custT="1"/>
      <dgm:spPr/>
      <dgm:t>
        <a:bodyPr/>
        <a:lstStyle/>
        <a:p>
          <a:pPr algn="l"/>
          <a:r>
            <a:rPr lang="pl-PL" sz="2400" b="1" dirty="0"/>
            <a:t>Wartościowanie</a:t>
          </a:r>
        </a:p>
      </dgm:t>
    </dgm:pt>
    <dgm:pt modelId="{7531C7D1-C14C-4D41-AFEE-EDC49DB17EDD}" type="parTrans" cxnId="{148703B7-9D7E-49DF-984D-C0E6E78B4C9E}">
      <dgm:prSet/>
      <dgm:spPr/>
      <dgm:t>
        <a:bodyPr/>
        <a:lstStyle/>
        <a:p>
          <a:endParaRPr lang="pl-PL"/>
        </a:p>
      </dgm:t>
    </dgm:pt>
    <dgm:pt modelId="{7A6F0F4D-21B6-4630-97EF-61542C68D0ED}" type="sibTrans" cxnId="{148703B7-9D7E-49DF-984D-C0E6E78B4C9E}">
      <dgm:prSet/>
      <dgm:spPr/>
      <dgm:t>
        <a:bodyPr/>
        <a:lstStyle/>
        <a:p>
          <a:endParaRPr lang="pl-PL"/>
        </a:p>
      </dgm:t>
    </dgm:pt>
    <dgm:pt modelId="{DA73E2E6-0306-4886-914F-36BF24CB05B1}">
      <dgm:prSet phldrT="[Tekst]" custT="1"/>
      <dgm:spPr/>
      <dgm:t>
        <a:bodyPr/>
        <a:lstStyle/>
        <a:p>
          <a:pPr algn="l"/>
          <a:r>
            <a:rPr lang="pl-PL" sz="2400" b="1" dirty="0"/>
            <a:t>Odpowiadanie</a:t>
          </a:r>
        </a:p>
      </dgm:t>
    </dgm:pt>
    <dgm:pt modelId="{40CA2AD7-3A10-4C19-8BA0-A10360414E1E}" type="parTrans" cxnId="{A83DFBE4-00D0-49CA-A50C-F02CFF7FD853}">
      <dgm:prSet/>
      <dgm:spPr/>
      <dgm:t>
        <a:bodyPr/>
        <a:lstStyle/>
        <a:p>
          <a:endParaRPr lang="pl-PL"/>
        </a:p>
      </dgm:t>
    </dgm:pt>
    <dgm:pt modelId="{FEA40C8C-6A81-4969-AE68-D7942426EDE5}" type="sibTrans" cxnId="{A83DFBE4-00D0-49CA-A50C-F02CFF7FD853}">
      <dgm:prSet/>
      <dgm:spPr/>
      <dgm:t>
        <a:bodyPr/>
        <a:lstStyle/>
        <a:p>
          <a:endParaRPr lang="pl-PL"/>
        </a:p>
      </dgm:t>
    </dgm:pt>
    <dgm:pt modelId="{4894579B-AEA2-4592-8BFC-3E621F43DB4D}">
      <dgm:prSet phldrT="[Tekst]" custT="1"/>
      <dgm:spPr/>
      <dgm:t>
        <a:bodyPr/>
        <a:lstStyle/>
        <a:p>
          <a:pPr algn="l"/>
          <a:r>
            <a:rPr lang="pl-PL" sz="2400" b="1" dirty="0"/>
            <a:t>Otrzymywanie</a:t>
          </a:r>
        </a:p>
      </dgm:t>
    </dgm:pt>
    <dgm:pt modelId="{BCEEABD8-BA4B-41AD-8365-2BE4468C8270}" type="parTrans" cxnId="{71CC13F0-5329-417F-B0B4-FDF7B68B2FCA}">
      <dgm:prSet/>
      <dgm:spPr/>
      <dgm:t>
        <a:bodyPr/>
        <a:lstStyle/>
        <a:p>
          <a:endParaRPr lang="pl-PL"/>
        </a:p>
      </dgm:t>
    </dgm:pt>
    <dgm:pt modelId="{8C30D27C-DEC9-49D1-A0D5-79A7C4818A8F}" type="sibTrans" cxnId="{71CC13F0-5329-417F-B0B4-FDF7B68B2FCA}">
      <dgm:prSet/>
      <dgm:spPr/>
      <dgm:t>
        <a:bodyPr/>
        <a:lstStyle/>
        <a:p>
          <a:endParaRPr lang="pl-PL"/>
        </a:p>
      </dgm:t>
    </dgm:pt>
    <dgm:pt modelId="{CA30E4B2-7398-4C07-A2CA-FD16193701F2}" type="pres">
      <dgm:prSet presAssocID="{570ED56C-6A24-411B-9888-03BA11C2A08A}" presName="compositeShape" presStyleCnt="0">
        <dgm:presLayoutVars>
          <dgm:dir/>
          <dgm:resizeHandles/>
        </dgm:presLayoutVars>
      </dgm:prSet>
      <dgm:spPr/>
    </dgm:pt>
    <dgm:pt modelId="{78DCC0A1-8332-4EE2-BA86-0C73E7CC60C0}" type="pres">
      <dgm:prSet presAssocID="{570ED56C-6A24-411B-9888-03BA11C2A08A}" presName="pyramid" presStyleLbl="node1" presStyleIdx="0" presStyleCnt="1"/>
      <dgm:spPr>
        <a:solidFill>
          <a:srgbClr val="FF0000"/>
        </a:solidFill>
      </dgm:spPr>
    </dgm:pt>
    <dgm:pt modelId="{7902576B-39C5-4095-95DE-B7CD47D82B0F}" type="pres">
      <dgm:prSet presAssocID="{570ED56C-6A24-411B-9888-03BA11C2A08A}" presName="theList" presStyleCnt="0"/>
      <dgm:spPr/>
    </dgm:pt>
    <dgm:pt modelId="{3B5E5B38-666D-468C-988E-B540A61E14E8}" type="pres">
      <dgm:prSet presAssocID="{7EA67DAA-2504-4A99-824A-F74F70C42E2D}" presName="aNode" presStyleLbl="fgAcc1" presStyleIdx="0" presStyleCnt="5" custScaleX="133535" custLinFactNeighborX="17692" custLinFactNeighborY="51602">
        <dgm:presLayoutVars>
          <dgm:bulletEnabled val="1"/>
        </dgm:presLayoutVars>
      </dgm:prSet>
      <dgm:spPr/>
    </dgm:pt>
    <dgm:pt modelId="{5FB5D1B6-F4ED-4CE1-8EDD-33A70233B6FA}" type="pres">
      <dgm:prSet presAssocID="{7EA67DAA-2504-4A99-824A-F74F70C42E2D}" presName="aSpace" presStyleCnt="0"/>
      <dgm:spPr/>
    </dgm:pt>
    <dgm:pt modelId="{D70CC650-ED61-4C54-9FD3-FC826EC4C5B3}" type="pres">
      <dgm:prSet presAssocID="{0282905E-6DAB-4943-9228-6F5A5E7A09B6}" presName="aNode" presStyleLbl="fgAcc1" presStyleIdx="1" presStyleCnt="5" custScaleX="133905" custLinFactNeighborX="17397" custLinFactNeighborY="-12486">
        <dgm:presLayoutVars>
          <dgm:bulletEnabled val="1"/>
        </dgm:presLayoutVars>
      </dgm:prSet>
      <dgm:spPr/>
    </dgm:pt>
    <dgm:pt modelId="{6CDAF4E0-0713-445D-A6EF-A4033EEB5A37}" type="pres">
      <dgm:prSet presAssocID="{0282905E-6DAB-4943-9228-6F5A5E7A09B6}" presName="aSpace" presStyleCnt="0"/>
      <dgm:spPr/>
    </dgm:pt>
    <dgm:pt modelId="{78BD9D62-BEBD-440B-B917-A06E3A652305}" type="pres">
      <dgm:prSet presAssocID="{3B59DCD1-3532-4374-87B2-A1CA98E9DB06}" presName="aNode" presStyleLbl="fgAcc1" presStyleIdx="2" presStyleCnt="5" custScaleX="132871" custLinFactNeighborX="16512" custLinFactNeighborY="10782">
        <dgm:presLayoutVars>
          <dgm:bulletEnabled val="1"/>
        </dgm:presLayoutVars>
      </dgm:prSet>
      <dgm:spPr/>
    </dgm:pt>
    <dgm:pt modelId="{5586FF2E-82C4-4889-A9F7-06DF3885B258}" type="pres">
      <dgm:prSet presAssocID="{3B59DCD1-3532-4374-87B2-A1CA98E9DB06}" presName="aSpace" presStyleCnt="0"/>
      <dgm:spPr/>
    </dgm:pt>
    <dgm:pt modelId="{26FEA4B7-E983-4F54-9315-D9C43ECBA62D}" type="pres">
      <dgm:prSet presAssocID="{DA73E2E6-0306-4886-914F-36BF24CB05B1}" presName="aNode" presStyleLbl="fgAcc1" presStyleIdx="3" presStyleCnt="5" custScaleX="129922" custLinFactNeighborX="13859" custLinFactNeighborY="-53918">
        <dgm:presLayoutVars>
          <dgm:bulletEnabled val="1"/>
        </dgm:presLayoutVars>
      </dgm:prSet>
      <dgm:spPr/>
    </dgm:pt>
    <dgm:pt modelId="{282F092F-0C83-4283-BA3A-0975770FA757}" type="pres">
      <dgm:prSet presAssocID="{DA73E2E6-0306-4886-914F-36BF24CB05B1}" presName="aSpace" presStyleCnt="0"/>
      <dgm:spPr/>
    </dgm:pt>
    <dgm:pt modelId="{FDAC8AF2-FA4E-40F2-87A0-E78A4F90F124}" type="pres">
      <dgm:prSet presAssocID="{4894579B-AEA2-4592-8BFC-3E621F43DB4D}" presName="aNode" presStyleLbl="fgAcc1" presStyleIdx="4" presStyleCnt="5" custScaleX="130585" custLinFactNeighborX="15335" custLinFactNeighborY="-66972">
        <dgm:presLayoutVars>
          <dgm:bulletEnabled val="1"/>
        </dgm:presLayoutVars>
      </dgm:prSet>
      <dgm:spPr/>
    </dgm:pt>
    <dgm:pt modelId="{CEFC3492-8233-4D82-96DB-D55AC98CACDC}" type="pres">
      <dgm:prSet presAssocID="{4894579B-AEA2-4592-8BFC-3E621F43DB4D}" presName="aSpace" presStyleCnt="0"/>
      <dgm:spPr/>
    </dgm:pt>
  </dgm:ptLst>
  <dgm:cxnLst>
    <dgm:cxn modelId="{BB7B0808-EF68-4473-BD67-9B2DBFCADB62}" srcId="{570ED56C-6A24-411B-9888-03BA11C2A08A}" destId="{7EA67DAA-2504-4A99-824A-F74F70C42E2D}" srcOrd="0" destOrd="0" parTransId="{F7506576-BEB2-45E2-BF79-6EAAA0F31307}" sibTransId="{3A720063-DFC6-46AD-AC16-2C415AE5397B}"/>
    <dgm:cxn modelId="{DFBBF628-9DE5-44F3-B2BF-4270ECABEAA7}" type="presOf" srcId="{7EA67DAA-2504-4A99-824A-F74F70C42E2D}" destId="{3B5E5B38-666D-468C-988E-B540A61E14E8}" srcOrd="0" destOrd="0" presId="urn:microsoft.com/office/officeart/2005/8/layout/pyramid2"/>
    <dgm:cxn modelId="{D6D09F33-AF0E-485B-BCB8-8031E0A3A7B1}" type="presOf" srcId="{3B59DCD1-3532-4374-87B2-A1CA98E9DB06}" destId="{78BD9D62-BEBD-440B-B917-A06E3A652305}" srcOrd="0" destOrd="0" presId="urn:microsoft.com/office/officeart/2005/8/layout/pyramid2"/>
    <dgm:cxn modelId="{46BB933E-C0B1-4314-8593-7A953F92D0C6}" type="presOf" srcId="{DA73E2E6-0306-4886-914F-36BF24CB05B1}" destId="{26FEA4B7-E983-4F54-9315-D9C43ECBA62D}" srcOrd="0" destOrd="0" presId="urn:microsoft.com/office/officeart/2005/8/layout/pyramid2"/>
    <dgm:cxn modelId="{3B392897-B56D-4CC2-B410-08112778AB52}" type="presOf" srcId="{4894579B-AEA2-4592-8BFC-3E621F43DB4D}" destId="{FDAC8AF2-FA4E-40F2-87A0-E78A4F90F124}" srcOrd="0" destOrd="0" presId="urn:microsoft.com/office/officeart/2005/8/layout/pyramid2"/>
    <dgm:cxn modelId="{A18613AD-8ABB-4E77-B975-A94BBB1283A6}" type="presOf" srcId="{0282905E-6DAB-4943-9228-6F5A5E7A09B6}" destId="{D70CC650-ED61-4C54-9FD3-FC826EC4C5B3}" srcOrd="0" destOrd="0" presId="urn:microsoft.com/office/officeart/2005/8/layout/pyramid2"/>
    <dgm:cxn modelId="{31D4E4B6-947E-4AE9-9730-5CA9D3731940}" type="presOf" srcId="{570ED56C-6A24-411B-9888-03BA11C2A08A}" destId="{CA30E4B2-7398-4C07-A2CA-FD16193701F2}" srcOrd="0" destOrd="0" presId="urn:microsoft.com/office/officeart/2005/8/layout/pyramid2"/>
    <dgm:cxn modelId="{148703B7-9D7E-49DF-984D-C0E6E78B4C9E}" srcId="{570ED56C-6A24-411B-9888-03BA11C2A08A}" destId="{3B59DCD1-3532-4374-87B2-A1CA98E9DB06}" srcOrd="2" destOrd="0" parTransId="{7531C7D1-C14C-4D41-AFEE-EDC49DB17EDD}" sibTransId="{7A6F0F4D-21B6-4630-97EF-61542C68D0ED}"/>
    <dgm:cxn modelId="{A83DFBE4-00D0-49CA-A50C-F02CFF7FD853}" srcId="{570ED56C-6A24-411B-9888-03BA11C2A08A}" destId="{DA73E2E6-0306-4886-914F-36BF24CB05B1}" srcOrd="3" destOrd="0" parTransId="{40CA2AD7-3A10-4C19-8BA0-A10360414E1E}" sibTransId="{FEA40C8C-6A81-4969-AE68-D7942426EDE5}"/>
    <dgm:cxn modelId="{71CC13F0-5329-417F-B0B4-FDF7B68B2FCA}" srcId="{570ED56C-6A24-411B-9888-03BA11C2A08A}" destId="{4894579B-AEA2-4592-8BFC-3E621F43DB4D}" srcOrd="4" destOrd="0" parTransId="{BCEEABD8-BA4B-41AD-8365-2BE4468C8270}" sibTransId="{8C30D27C-DEC9-49D1-A0D5-79A7C4818A8F}"/>
    <dgm:cxn modelId="{BE07ACF9-AD58-46EC-95CF-3B7750BA9FD3}" srcId="{570ED56C-6A24-411B-9888-03BA11C2A08A}" destId="{0282905E-6DAB-4943-9228-6F5A5E7A09B6}" srcOrd="1" destOrd="0" parTransId="{83562BE9-C3B5-44DC-B3C2-24BE957FD094}" sibTransId="{67562717-0AD9-4524-BF2D-D190AA79D116}"/>
    <dgm:cxn modelId="{E8A7402A-4FC8-476C-992F-80D73331F1C5}" type="presParOf" srcId="{CA30E4B2-7398-4C07-A2CA-FD16193701F2}" destId="{78DCC0A1-8332-4EE2-BA86-0C73E7CC60C0}" srcOrd="0" destOrd="0" presId="urn:microsoft.com/office/officeart/2005/8/layout/pyramid2"/>
    <dgm:cxn modelId="{0B1BB735-B9E6-4E00-84FA-D74C330BEDDD}" type="presParOf" srcId="{CA30E4B2-7398-4C07-A2CA-FD16193701F2}" destId="{7902576B-39C5-4095-95DE-B7CD47D82B0F}" srcOrd="1" destOrd="0" presId="urn:microsoft.com/office/officeart/2005/8/layout/pyramid2"/>
    <dgm:cxn modelId="{18458173-E814-4A0C-A586-74335969E076}" type="presParOf" srcId="{7902576B-39C5-4095-95DE-B7CD47D82B0F}" destId="{3B5E5B38-666D-468C-988E-B540A61E14E8}" srcOrd="0" destOrd="0" presId="urn:microsoft.com/office/officeart/2005/8/layout/pyramid2"/>
    <dgm:cxn modelId="{8F1CE2F6-1BE8-4094-9BBB-1F5A46405D82}" type="presParOf" srcId="{7902576B-39C5-4095-95DE-B7CD47D82B0F}" destId="{5FB5D1B6-F4ED-4CE1-8EDD-33A70233B6FA}" srcOrd="1" destOrd="0" presId="urn:microsoft.com/office/officeart/2005/8/layout/pyramid2"/>
    <dgm:cxn modelId="{94450FB3-CDC3-48E8-802B-4D73D9F8972B}" type="presParOf" srcId="{7902576B-39C5-4095-95DE-B7CD47D82B0F}" destId="{D70CC650-ED61-4C54-9FD3-FC826EC4C5B3}" srcOrd="2" destOrd="0" presId="urn:microsoft.com/office/officeart/2005/8/layout/pyramid2"/>
    <dgm:cxn modelId="{1A6F7A63-9F77-40A8-B0CA-318ACD24A490}" type="presParOf" srcId="{7902576B-39C5-4095-95DE-B7CD47D82B0F}" destId="{6CDAF4E0-0713-445D-A6EF-A4033EEB5A37}" srcOrd="3" destOrd="0" presId="urn:microsoft.com/office/officeart/2005/8/layout/pyramid2"/>
    <dgm:cxn modelId="{9F8145B1-EC02-48BB-8176-89AF281053F6}" type="presParOf" srcId="{7902576B-39C5-4095-95DE-B7CD47D82B0F}" destId="{78BD9D62-BEBD-440B-B917-A06E3A652305}" srcOrd="4" destOrd="0" presId="urn:microsoft.com/office/officeart/2005/8/layout/pyramid2"/>
    <dgm:cxn modelId="{C3240F71-E068-4733-A5BA-800FFD077E1D}" type="presParOf" srcId="{7902576B-39C5-4095-95DE-B7CD47D82B0F}" destId="{5586FF2E-82C4-4889-A9F7-06DF3885B258}" srcOrd="5" destOrd="0" presId="urn:microsoft.com/office/officeart/2005/8/layout/pyramid2"/>
    <dgm:cxn modelId="{C826577E-0985-427F-93CE-9B2EF38C581C}" type="presParOf" srcId="{7902576B-39C5-4095-95DE-B7CD47D82B0F}" destId="{26FEA4B7-E983-4F54-9315-D9C43ECBA62D}" srcOrd="6" destOrd="0" presId="urn:microsoft.com/office/officeart/2005/8/layout/pyramid2"/>
    <dgm:cxn modelId="{29E4560B-AC2C-474E-8002-D8CE156760EB}" type="presParOf" srcId="{7902576B-39C5-4095-95DE-B7CD47D82B0F}" destId="{282F092F-0C83-4283-BA3A-0975770FA757}" srcOrd="7" destOrd="0" presId="urn:microsoft.com/office/officeart/2005/8/layout/pyramid2"/>
    <dgm:cxn modelId="{C2E2FA3E-45E1-42A8-AE9C-A91EC776DCAF}" type="presParOf" srcId="{7902576B-39C5-4095-95DE-B7CD47D82B0F}" destId="{FDAC8AF2-FA4E-40F2-87A0-E78A4F90F124}" srcOrd="8" destOrd="0" presId="urn:microsoft.com/office/officeart/2005/8/layout/pyramid2"/>
    <dgm:cxn modelId="{5AEB6CA6-C167-47B3-AA02-95AB72887264}" type="presParOf" srcId="{7902576B-39C5-4095-95DE-B7CD47D82B0F}" destId="{CEFC3492-8233-4D82-96DB-D55AC98CACD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ED56C-6A24-411B-9888-03BA11C2A08A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7EA67DAA-2504-4A99-824A-F74F70C42E2D}">
      <dgm:prSet phldrT="[Tekst]" custT="1"/>
      <dgm:spPr/>
      <dgm:t>
        <a:bodyPr/>
        <a:lstStyle/>
        <a:p>
          <a:pPr algn="l"/>
          <a:r>
            <a:rPr lang="pl-PL" sz="2400" b="1" dirty="0"/>
            <a:t>Oryginalność</a:t>
          </a:r>
        </a:p>
      </dgm:t>
    </dgm:pt>
    <dgm:pt modelId="{F7506576-BEB2-45E2-BF79-6EAAA0F31307}" type="parTrans" cxnId="{BB7B0808-EF68-4473-BD67-9B2DBFCADB62}">
      <dgm:prSet/>
      <dgm:spPr/>
      <dgm:t>
        <a:bodyPr/>
        <a:lstStyle/>
        <a:p>
          <a:endParaRPr lang="pl-PL"/>
        </a:p>
      </dgm:t>
    </dgm:pt>
    <dgm:pt modelId="{3A720063-DFC6-46AD-AC16-2C415AE5397B}" type="sibTrans" cxnId="{BB7B0808-EF68-4473-BD67-9B2DBFCADB62}">
      <dgm:prSet/>
      <dgm:spPr/>
      <dgm:t>
        <a:bodyPr/>
        <a:lstStyle/>
        <a:p>
          <a:endParaRPr lang="pl-PL"/>
        </a:p>
      </dgm:t>
    </dgm:pt>
    <dgm:pt modelId="{FAA2AA63-5ABD-443D-8648-03FAB24CB45E}">
      <dgm:prSet phldrT="[Tekst]" custT="1"/>
      <dgm:spPr/>
      <dgm:t>
        <a:bodyPr/>
        <a:lstStyle/>
        <a:p>
          <a:pPr algn="l"/>
          <a:r>
            <a:rPr lang="pl-PL" sz="2400" b="1" dirty="0"/>
            <a:t>Adaptacja</a:t>
          </a:r>
        </a:p>
      </dgm:t>
    </dgm:pt>
    <dgm:pt modelId="{CA2758B5-0452-4DDF-BED4-D0CB3A788937}" type="parTrans" cxnId="{A49280B5-2621-45F0-AB68-6E18DFDA214D}">
      <dgm:prSet/>
      <dgm:spPr/>
      <dgm:t>
        <a:bodyPr/>
        <a:lstStyle/>
        <a:p>
          <a:endParaRPr lang="pl-PL"/>
        </a:p>
      </dgm:t>
    </dgm:pt>
    <dgm:pt modelId="{C6F77475-389D-4688-89F5-F39057A1A524}" type="sibTrans" cxnId="{A49280B5-2621-45F0-AB68-6E18DFDA214D}">
      <dgm:prSet/>
      <dgm:spPr/>
      <dgm:t>
        <a:bodyPr/>
        <a:lstStyle/>
        <a:p>
          <a:endParaRPr lang="pl-PL"/>
        </a:p>
      </dgm:t>
    </dgm:pt>
    <dgm:pt modelId="{19DF3E46-897F-4974-94AC-90ED31A3FB3C}">
      <dgm:prSet phldrT="[Tekst]" custT="1"/>
      <dgm:spPr/>
      <dgm:t>
        <a:bodyPr/>
        <a:lstStyle/>
        <a:p>
          <a:pPr algn="l"/>
          <a:r>
            <a:rPr lang="pl-PL" sz="2400" b="1" dirty="0"/>
            <a:t>Kompleksowe lub jawne reagowanie</a:t>
          </a:r>
        </a:p>
      </dgm:t>
    </dgm:pt>
    <dgm:pt modelId="{9D30B21D-EF41-4CC5-A905-1B423004223A}" type="parTrans" cxnId="{53E1D3AD-E684-4563-BCEE-D5389C865F6D}">
      <dgm:prSet/>
      <dgm:spPr/>
      <dgm:t>
        <a:bodyPr/>
        <a:lstStyle/>
        <a:p>
          <a:endParaRPr lang="pl-PL"/>
        </a:p>
      </dgm:t>
    </dgm:pt>
    <dgm:pt modelId="{34F86926-0512-4128-97B6-9F746DEAF0CD}" type="sibTrans" cxnId="{53E1D3AD-E684-4563-BCEE-D5389C865F6D}">
      <dgm:prSet/>
      <dgm:spPr/>
      <dgm:t>
        <a:bodyPr/>
        <a:lstStyle/>
        <a:p>
          <a:endParaRPr lang="pl-PL"/>
        </a:p>
      </dgm:t>
    </dgm:pt>
    <dgm:pt modelId="{B85D2DD4-5B48-4297-BA66-FE7E76D2A197}">
      <dgm:prSet phldrT="[Tekst]" custT="1"/>
      <dgm:spPr/>
      <dgm:t>
        <a:bodyPr/>
        <a:lstStyle/>
        <a:p>
          <a:pPr algn="l"/>
          <a:r>
            <a:rPr lang="pl-PL" sz="2400" b="1" dirty="0"/>
            <a:t>Mechanizm</a:t>
          </a:r>
        </a:p>
      </dgm:t>
    </dgm:pt>
    <dgm:pt modelId="{0801F034-4E38-4F66-A8D9-432A7A1CAEEB}" type="parTrans" cxnId="{B2D8B7E9-012C-4E1E-8C6A-098D6A1E7576}">
      <dgm:prSet/>
      <dgm:spPr/>
      <dgm:t>
        <a:bodyPr/>
        <a:lstStyle/>
        <a:p>
          <a:endParaRPr lang="pl-PL"/>
        </a:p>
      </dgm:t>
    </dgm:pt>
    <dgm:pt modelId="{777FA872-C551-4CDB-B69E-2F8736EFD6D4}" type="sibTrans" cxnId="{B2D8B7E9-012C-4E1E-8C6A-098D6A1E7576}">
      <dgm:prSet/>
      <dgm:spPr/>
      <dgm:t>
        <a:bodyPr/>
        <a:lstStyle/>
        <a:p>
          <a:endParaRPr lang="pl-PL"/>
        </a:p>
      </dgm:t>
    </dgm:pt>
    <dgm:pt modelId="{D9F0D75C-A4D4-4E48-80BC-D34CEA7ED229}">
      <dgm:prSet phldrT="[Tekst]" custT="1"/>
      <dgm:spPr/>
      <dgm:t>
        <a:bodyPr/>
        <a:lstStyle/>
        <a:p>
          <a:pPr algn="l"/>
          <a:r>
            <a:rPr lang="pl-PL" sz="2400" b="1" dirty="0"/>
            <a:t>Reagowanie</a:t>
          </a:r>
        </a:p>
      </dgm:t>
    </dgm:pt>
    <dgm:pt modelId="{51B0C37A-7503-4D1F-8641-4E142D0EC72B}" type="parTrans" cxnId="{C773A733-0785-48E9-85DE-7A466A0EA3E1}">
      <dgm:prSet/>
      <dgm:spPr/>
      <dgm:t>
        <a:bodyPr/>
        <a:lstStyle/>
        <a:p>
          <a:endParaRPr lang="pl-PL"/>
        </a:p>
      </dgm:t>
    </dgm:pt>
    <dgm:pt modelId="{B0FCB437-97BD-4C3F-998E-E984F651934C}" type="sibTrans" cxnId="{C773A733-0785-48E9-85DE-7A466A0EA3E1}">
      <dgm:prSet/>
      <dgm:spPr/>
      <dgm:t>
        <a:bodyPr/>
        <a:lstStyle/>
        <a:p>
          <a:endParaRPr lang="pl-PL"/>
        </a:p>
      </dgm:t>
    </dgm:pt>
    <dgm:pt modelId="{77A3BF3B-BCCC-4E22-9432-10BCFB82CAD0}">
      <dgm:prSet phldrT="[Tekst]" custT="1"/>
      <dgm:spPr/>
      <dgm:t>
        <a:bodyPr/>
        <a:lstStyle/>
        <a:p>
          <a:pPr algn="l"/>
          <a:r>
            <a:rPr lang="pl-PL" sz="2400" b="1" dirty="0"/>
            <a:t>Nastawianie</a:t>
          </a:r>
        </a:p>
      </dgm:t>
    </dgm:pt>
    <dgm:pt modelId="{6B2E8A89-320D-41F9-A8B2-67EBC0F93407}" type="parTrans" cxnId="{8B69EA18-594B-4929-90BD-0BFD581AD2C2}">
      <dgm:prSet/>
      <dgm:spPr/>
      <dgm:t>
        <a:bodyPr/>
        <a:lstStyle/>
        <a:p>
          <a:endParaRPr lang="pl-PL"/>
        </a:p>
      </dgm:t>
    </dgm:pt>
    <dgm:pt modelId="{959F9961-B7E7-47DB-8542-326D2B1215A0}" type="sibTrans" cxnId="{8B69EA18-594B-4929-90BD-0BFD581AD2C2}">
      <dgm:prSet/>
      <dgm:spPr/>
      <dgm:t>
        <a:bodyPr/>
        <a:lstStyle/>
        <a:p>
          <a:endParaRPr lang="pl-PL"/>
        </a:p>
      </dgm:t>
    </dgm:pt>
    <dgm:pt modelId="{5D7B113F-48E7-4C6C-A3EC-36841CEAE17D}">
      <dgm:prSet phldrT="[Tekst]" custT="1"/>
      <dgm:spPr/>
      <dgm:t>
        <a:bodyPr/>
        <a:lstStyle/>
        <a:p>
          <a:pPr algn="l"/>
          <a:r>
            <a:rPr lang="pl-PL" sz="2400" b="1" dirty="0"/>
            <a:t>Percepcja</a:t>
          </a:r>
          <a:endParaRPr lang="pl-PL" sz="700" b="1" dirty="0"/>
        </a:p>
      </dgm:t>
    </dgm:pt>
    <dgm:pt modelId="{BB69017A-9AA6-4E88-90EA-DDCF4FDCEF8B}" type="parTrans" cxnId="{DDC3A95C-1331-48F0-85C9-5B6D617D5366}">
      <dgm:prSet/>
      <dgm:spPr/>
      <dgm:t>
        <a:bodyPr/>
        <a:lstStyle/>
        <a:p>
          <a:endParaRPr lang="pl-PL"/>
        </a:p>
      </dgm:t>
    </dgm:pt>
    <dgm:pt modelId="{8FC8D027-F413-4286-AD2C-829196DB2582}" type="sibTrans" cxnId="{DDC3A95C-1331-48F0-85C9-5B6D617D5366}">
      <dgm:prSet/>
      <dgm:spPr/>
      <dgm:t>
        <a:bodyPr/>
        <a:lstStyle/>
        <a:p>
          <a:endParaRPr lang="pl-PL"/>
        </a:p>
      </dgm:t>
    </dgm:pt>
    <dgm:pt modelId="{CA30E4B2-7398-4C07-A2CA-FD16193701F2}" type="pres">
      <dgm:prSet presAssocID="{570ED56C-6A24-411B-9888-03BA11C2A08A}" presName="compositeShape" presStyleCnt="0">
        <dgm:presLayoutVars>
          <dgm:dir/>
          <dgm:resizeHandles/>
        </dgm:presLayoutVars>
      </dgm:prSet>
      <dgm:spPr/>
    </dgm:pt>
    <dgm:pt modelId="{78DCC0A1-8332-4EE2-BA86-0C73E7CC60C0}" type="pres">
      <dgm:prSet presAssocID="{570ED56C-6A24-411B-9888-03BA11C2A08A}" presName="pyramid" presStyleLbl="node1" presStyleIdx="0" presStyleCnt="1"/>
      <dgm:spPr/>
    </dgm:pt>
    <dgm:pt modelId="{7902576B-39C5-4095-95DE-B7CD47D82B0F}" type="pres">
      <dgm:prSet presAssocID="{570ED56C-6A24-411B-9888-03BA11C2A08A}" presName="theList" presStyleCnt="0"/>
      <dgm:spPr/>
    </dgm:pt>
    <dgm:pt modelId="{3B5E5B38-666D-468C-988E-B540A61E14E8}" type="pres">
      <dgm:prSet presAssocID="{7EA67DAA-2504-4A99-824A-F74F70C42E2D}" presName="aNode" presStyleLbl="fgAcc1" presStyleIdx="0" presStyleCnt="7">
        <dgm:presLayoutVars>
          <dgm:bulletEnabled val="1"/>
        </dgm:presLayoutVars>
      </dgm:prSet>
      <dgm:spPr/>
    </dgm:pt>
    <dgm:pt modelId="{5FB5D1B6-F4ED-4CE1-8EDD-33A70233B6FA}" type="pres">
      <dgm:prSet presAssocID="{7EA67DAA-2504-4A99-824A-F74F70C42E2D}" presName="aSpace" presStyleCnt="0"/>
      <dgm:spPr/>
    </dgm:pt>
    <dgm:pt modelId="{8BC49048-3EA8-4BB6-9EFD-A0AFD03B55AA}" type="pres">
      <dgm:prSet presAssocID="{FAA2AA63-5ABD-443D-8648-03FAB24CB45E}" presName="aNode" presStyleLbl="fgAcc1" presStyleIdx="1" presStyleCnt="7">
        <dgm:presLayoutVars>
          <dgm:bulletEnabled val="1"/>
        </dgm:presLayoutVars>
      </dgm:prSet>
      <dgm:spPr/>
    </dgm:pt>
    <dgm:pt modelId="{6FD647B9-73E7-4184-937D-06D3F9AF5AD2}" type="pres">
      <dgm:prSet presAssocID="{FAA2AA63-5ABD-443D-8648-03FAB24CB45E}" presName="aSpace" presStyleCnt="0"/>
      <dgm:spPr/>
    </dgm:pt>
    <dgm:pt modelId="{B98FD1C8-06FF-4A9A-B264-F221438AD8F9}" type="pres">
      <dgm:prSet presAssocID="{19DF3E46-897F-4974-94AC-90ED31A3FB3C}" presName="aNode" presStyleLbl="fgAcc1" presStyleIdx="2" presStyleCnt="7" custScaleX="236604" custScaleY="108599" custLinFactNeighborX="67097" custLinFactNeighborY="-15273">
        <dgm:presLayoutVars>
          <dgm:bulletEnabled val="1"/>
        </dgm:presLayoutVars>
      </dgm:prSet>
      <dgm:spPr/>
    </dgm:pt>
    <dgm:pt modelId="{5BA012A4-5B22-4B8A-8F39-F766D4AF8D63}" type="pres">
      <dgm:prSet presAssocID="{19DF3E46-897F-4974-94AC-90ED31A3FB3C}" presName="aSpace" presStyleCnt="0"/>
      <dgm:spPr/>
    </dgm:pt>
    <dgm:pt modelId="{CFF89D10-BD66-4EB2-A26D-B4A565F9D19B}" type="pres">
      <dgm:prSet presAssocID="{B85D2DD4-5B48-4297-BA66-FE7E76D2A197}" presName="aNode" presStyleLbl="fgAcc1" presStyleIdx="3" presStyleCnt="7">
        <dgm:presLayoutVars>
          <dgm:bulletEnabled val="1"/>
        </dgm:presLayoutVars>
      </dgm:prSet>
      <dgm:spPr/>
    </dgm:pt>
    <dgm:pt modelId="{67A47918-75AB-4854-9539-2BF2E7A24F8A}" type="pres">
      <dgm:prSet presAssocID="{B85D2DD4-5B48-4297-BA66-FE7E76D2A197}" presName="aSpace" presStyleCnt="0"/>
      <dgm:spPr/>
    </dgm:pt>
    <dgm:pt modelId="{CC314852-454F-4F6C-9C84-1907ED58E33F}" type="pres">
      <dgm:prSet presAssocID="{D9F0D75C-A4D4-4E48-80BC-D34CEA7ED229}" presName="aNode" presStyleLbl="fgAcc1" presStyleIdx="4" presStyleCnt="7">
        <dgm:presLayoutVars>
          <dgm:bulletEnabled val="1"/>
        </dgm:presLayoutVars>
      </dgm:prSet>
      <dgm:spPr/>
    </dgm:pt>
    <dgm:pt modelId="{CA9A491B-1FBD-4F45-9B47-8661F7903F42}" type="pres">
      <dgm:prSet presAssocID="{D9F0D75C-A4D4-4E48-80BC-D34CEA7ED229}" presName="aSpace" presStyleCnt="0"/>
      <dgm:spPr/>
    </dgm:pt>
    <dgm:pt modelId="{EE4AF05D-6720-41EC-898C-F27F4A94442A}" type="pres">
      <dgm:prSet presAssocID="{77A3BF3B-BCCC-4E22-9432-10BCFB82CAD0}" presName="aNode" presStyleLbl="fgAcc1" presStyleIdx="5" presStyleCnt="7">
        <dgm:presLayoutVars>
          <dgm:bulletEnabled val="1"/>
        </dgm:presLayoutVars>
      </dgm:prSet>
      <dgm:spPr/>
    </dgm:pt>
    <dgm:pt modelId="{C4F115FF-E77F-4498-BE7F-1A81F81F2990}" type="pres">
      <dgm:prSet presAssocID="{77A3BF3B-BCCC-4E22-9432-10BCFB82CAD0}" presName="aSpace" presStyleCnt="0"/>
      <dgm:spPr/>
    </dgm:pt>
    <dgm:pt modelId="{5DE49218-74AD-48FB-B26C-FBE9E5192587}" type="pres">
      <dgm:prSet presAssocID="{5D7B113F-48E7-4C6C-A3EC-36841CEAE17D}" presName="aNode" presStyleLbl="fgAcc1" presStyleIdx="6" presStyleCnt="7">
        <dgm:presLayoutVars>
          <dgm:bulletEnabled val="1"/>
        </dgm:presLayoutVars>
      </dgm:prSet>
      <dgm:spPr/>
    </dgm:pt>
    <dgm:pt modelId="{6942B2C1-6E77-42E6-A807-B8012DCF5890}" type="pres">
      <dgm:prSet presAssocID="{5D7B113F-48E7-4C6C-A3EC-36841CEAE17D}" presName="aSpace" presStyleCnt="0"/>
      <dgm:spPr/>
    </dgm:pt>
  </dgm:ptLst>
  <dgm:cxnLst>
    <dgm:cxn modelId="{BB7B0808-EF68-4473-BD67-9B2DBFCADB62}" srcId="{570ED56C-6A24-411B-9888-03BA11C2A08A}" destId="{7EA67DAA-2504-4A99-824A-F74F70C42E2D}" srcOrd="0" destOrd="0" parTransId="{F7506576-BEB2-45E2-BF79-6EAAA0F31307}" sibTransId="{3A720063-DFC6-46AD-AC16-2C415AE5397B}"/>
    <dgm:cxn modelId="{B42AD10E-DDC1-4BCF-86E8-E8F46BB44366}" type="presOf" srcId="{77A3BF3B-BCCC-4E22-9432-10BCFB82CAD0}" destId="{EE4AF05D-6720-41EC-898C-F27F4A94442A}" srcOrd="0" destOrd="0" presId="urn:microsoft.com/office/officeart/2005/8/layout/pyramid2"/>
    <dgm:cxn modelId="{8F8B1917-E084-49A8-A502-707FE3210CB5}" type="presOf" srcId="{5D7B113F-48E7-4C6C-A3EC-36841CEAE17D}" destId="{5DE49218-74AD-48FB-B26C-FBE9E5192587}" srcOrd="0" destOrd="0" presId="urn:microsoft.com/office/officeart/2005/8/layout/pyramid2"/>
    <dgm:cxn modelId="{8B69EA18-594B-4929-90BD-0BFD581AD2C2}" srcId="{570ED56C-6A24-411B-9888-03BA11C2A08A}" destId="{77A3BF3B-BCCC-4E22-9432-10BCFB82CAD0}" srcOrd="5" destOrd="0" parTransId="{6B2E8A89-320D-41F9-A8B2-67EBC0F93407}" sibTransId="{959F9961-B7E7-47DB-8542-326D2B1215A0}"/>
    <dgm:cxn modelId="{DFBBF628-9DE5-44F3-B2BF-4270ECABEAA7}" type="presOf" srcId="{7EA67DAA-2504-4A99-824A-F74F70C42E2D}" destId="{3B5E5B38-666D-468C-988E-B540A61E14E8}" srcOrd="0" destOrd="0" presId="urn:microsoft.com/office/officeart/2005/8/layout/pyramid2"/>
    <dgm:cxn modelId="{C773A733-0785-48E9-85DE-7A466A0EA3E1}" srcId="{570ED56C-6A24-411B-9888-03BA11C2A08A}" destId="{D9F0D75C-A4D4-4E48-80BC-D34CEA7ED229}" srcOrd="4" destOrd="0" parTransId="{51B0C37A-7503-4D1F-8641-4E142D0EC72B}" sibTransId="{B0FCB437-97BD-4C3F-998E-E984F651934C}"/>
    <dgm:cxn modelId="{DDC3A95C-1331-48F0-85C9-5B6D617D5366}" srcId="{570ED56C-6A24-411B-9888-03BA11C2A08A}" destId="{5D7B113F-48E7-4C6C-A3EC-36841CEAE17D}" srcOrd="6" destOrd="0" parTransId="{BB69017A-9AA6-4E88-90EA-DDCF4FDCEF8B}" sibTransId="{8FC8D027-F413-4286-AD2C-829196DB2582}"/>
    <dgm:cxn modelId="{566C3E63-B4F0-4B01-B746-E7913F0BB2C6}" type="presOf" srcId="{D9F0D75C-A4D4-4E48-80BC-D34CEA7ED229}" destId="{CC314852-454F-4F6C-9C84-1907ED58E33F}" srcOrd="0" destOrd="0" presId="urn:microsoft.com/office/officeart/2005/8/layout/pyramid2"/>
    <dgm:cxn modelId="{E30D926A-C1EC-4D65-9626-E96BF89F70DB}" type="presOf" srcId="{B85D2DD4-5B48-4297-BA66-FE7E76D2A197}" destId="{CFF89D10-BD66-4EB2-A26D-B4A565F9D19B}" srcOrd="0" destOrd="0" presId="urn:microsoft.com/office/officeart/2005/8/layout/pyramid2"/>
    <dgm:cxn modelId="{55C7AC78-6034-4934-B05A-1BE09ECB1435}" type="presOf" srcId="{19DF3E46-897F-4974-94AC-90ED31A3FB3C}" destId="{B98FD1C8-06FF-4A9A-B264-F221438AD8F9}" srcOrd="0" destOrd="0" presId="urn:microsoft.com/office/officeart/2005/8/layout/pyramid2"/>
    <dgm:cxn modelId="{53E1D3AD-E684-4563-BCEE-D5389C865F6D}" srcId="{570ED56C-6A24-411B-9888-03BA11C2A08A}" destId="{19DF3E46-897F-4974-94AC-90ED31A3FB3C}" srcOrd="2" destOrd="0" parTransId="{9D30B21D-EF41-4CC5-A905-1B423004223A}" sibTransId="{34F86926-0512-4128-97B6-9F746DEAF0CD}"/>
    <dgm:cxn modelId="{42A41AAE-614A-413D-ACBB-FC88D59C6BCB}" type="presOf" srcId="{FAA2AA63-5ABD-443D-8648-03FAB24CB45E}" destId="{8BC49048-3EA8-4BB6-9EFD-A0AFD03B55AA}" srcOrd="0" destOrd="0" presId="urn:microsoft.com/office/officeart/2005/8/layout/pyramid2"/>
    <dgm:cxn modelId="{A49280B5-2621-45F0-AB68-6E18DFDA214D}" srcId="{570ED56C-6A24-411B-9888-03BA11C2A08A}" destId="{FAA2AA63-5ABD-443D-8648-03FAB24CB45E}" srcOrd="1" destOrd="0" parTransId="{CA2758B5-0452-4DDF-BED4-D0CB3A788937}" sibTransId="{C6F77475-389D-4688-89F5-F39057A1A524}"/>
    <dgm:cxn modelId="{31D4E4B6-947E-4AE9-9730-5CA9D3731940}" type="presOf" srcId="{570ED56C-6A24-411B-9888-03BA11C2A08A}" destId="{CA30E4B2-7398-4C07-A2CA-FD16193701F2}" srcOrd="0" destOrd="0" presId="urn:microsoft.com/office/officeart/2005/8/layout/pyramid2"/>
    <dgm:cxn modelId="{B2D8B7E9-012C-4E1E-8C6A-098D6A1E7576}" srcId="{570ED56C-6A24-411B-9888-03BA11C2A08A}" destId="{B85D2DD4-5B48-4297-BA66-FE7E76D2A197}" srcOrd="3" destOrd="0" parTransId="{0801F034-4E38-4F66-A8D9-432A7A1CAEEB}" sibTransId="{777FA872-C551-4CDB-B69E-2F8736EFD6D4}"/>
    <dgm:cxn modelId="{E8A7402A-4FC8-476C-992F-80D73331F1C5}" type="presParOf" srcId="{CA30E4B2-7398-4C07-A2CA-FD16193701F2}" destId="{78DCC0A1-8332-4EE2-BA86-0C73E7CC60C0}" srcOrd="0" destOrd="0" presId="urn:microsoft.com/office/officeart/2005/8/layout/pyramid2"/>
    <dgm:cxn modelId="{0B1BB735-B9E6-4E00-84FA-D74C330BEDDD}" type="presParOf" srcId="{CA30E4B2-7398-4C07-A2CA-FD16193701F2}" destId="{7902576B-39C5-4095-95DE-B7CD47D82B0F}" srcOrd="1" destOrd="0" presId="urn:microsoft.com/office/officeart/2005/8/layout/pyramid2"/>
    <dgm:cxn modelId="{18458173-E814-4A0C-A586-74335969E076}" type="presParOf" srcId="{7902576B-39C5-4095-95DE-B7CD47D82B0F}" destId="{3B5E5B38-666D-468C-988E-B540A61E14E8}" srcOrd="0" destOrd="0" presId="urn:microsoft.com/office/officeart/2005/8/layout/pyramid2"/>
    <dgm:cxn modelId="{8F1CE2F6-1BE8-4094-9BBB-1F5A46405D82}" type="presParOf" srcId="{7902576B-39C5-4095-95DE-B7CD47D82B0F}" destId="{5FB5D1B6-F4ED-4CE1-8EDD-33A70233B6FA}" srcOrd="1" destOrd="0" presId="urn:microsoft.com/office/officeart/2005/8/layout/pyramid2"/>
    <dgm:cxn modelId="{4A13AA5A-F5C4-48E7-9790-F71CDAEDDD1A}" type="presParOf" srcId="{7902576B-39C5-4095-95DE-B7CD47D82B0F}" destId="{8BC49048-3EA8-4BB6-9EFD-A0AFD03B55AA}" srcOrd="2" destOrd="0" presId="urn:microsoft.com/office/officeart/2005/8/layout/pyramid2"/>
    <dgm:cxn modelId="{A1B55631-EC32-475B-B9CA-A3B3DF6B79DD}" type="presParOf" srcId="{7902576B-39C5-4095-95DE-B7CD47D82B0F}" destId="{6FD647B9-73E7-4184-937D-06D3F9AF5AD2}" srcOrd="3" destOrd="0" presId="urn:microsoft.com/office/officeart/2005/8/layout/pyramid2"/>
    <dgm:cxn modelId="{EA05C431-8DF3-4FFA-A3CE-3745B4B25AF2}" type="presParOf" srcId="{7902576B-39C5-4095-95DE-B7CD47D82B0F}" destId="{B98FD1C8-06FF-4A9A-B264-F221438AD8F9}" srcOrd="4" destOrd="0" presId="urn:microsoft.com/office/officeart/2005/8/layout/pyramid2"/>
    <dgm:cxn modelId="{EBAF00B3-1971-4109-A799-440E87D91646}" type="presParOf" srcId="{7902576B-39C5-4095-95DE-B7CD47D82B0F}" destId="{5BA012A4-5B22-4B8A-8F39-F766D4AF8D63}" srcOrd="5" destOrd="0" presId="urn:microsoft.com/office/officeart/2005/8/layout/pyramid2"/>
    <dgm:cxn modelId="{6C471F73-E04E-446E-8E05-ED9A006BA08C}" type="presParOf" srcId="{7902576B-39C5-4095-95DE-B7CD47D82B0F}" destId="{CFF89D10-BD66-4EB2-A26D-B4A565F9D19B}" srcOrd="6" destOrd="0" presId="urn:microsoft.com/office/officeart/2005/8/layout/pyramid2"/>
    <dgm:cxn modelId="{46D8A136-5B34-477B-A8E1-619892FF6A93}" type="presParOf" srcId="{7902576B-39C5-4095-95DE-B7CD47D82B0F}" destId="{67A47918-75AB-4854-9539-2BF2E7A24F8A}" srcOrd="7" destOrd="0" presId="urn:microsoft.com/office/officeart/2005/8/layout/pyramid2"/>
    <dgm:cxn modelId="{157C9D50-0B44-4ABB-B642-0BD91383B23D}" type="presParOf" srcId="{7902576B-39C5-4095-95DE-B7CD47D82B0F}" destId="{CC314852-454F-4F6C-9C84-1907ED58E33F}" srcOrd="8" destOrd="0" presId="urn:microsoft.com/office/officeart/2005/8/layout/pyramid2"/>
    <dgm:cxn modelId="{1FD083C0-82F7-45B2-AF86-B55050CCFF81}" type="presParOf" srcId="{7902576B-39C5-4095-95DE-B7CD47D82B0F}" destId="{CA9A491B-1FBD-4F45-9B47-8661F7903F42}" srcOrd="9" destOrd="0" presId="urn:microsoft.com/office/officeart/2005/8/layout/pyramid2"/>
    <dgm:cxn modelId="{8138D5B7-EAE6-4CEF-8DAA-B31A40290E9B}" type="presParOf" srcId="{7902576B-39C5-4095-95DE-B7CD47D82B0F}" destId="{EE4AF05D-6720-41EC-898C-F27F4A94442A}" srcOrd="10" destOrd="0" presId="urn:microsoft.com/office/officeart/2005/8/layout/pyramid2"/>
    <dgm:cxn modelId="{2E66FFC4-BBC5-4083-9EE8-E52FEB09F157}" type="presParOf" srcId="{7902576B-39C5-4095-95DE-B7CD47D82B0F}" destId="{C4F115FF-E77F-4498-BE7F-1A81F81F2990}" srcOrd="11" destOrd="0" presId="urn:microsoft.com/office/officeart/2005/8/layout/pyramid2"/>
    <dgm:cxn modelId="{94296F71-3924-4624-99A8-04D6A6AE8695}" type="presParOf" srcId="{7902576B-39C5-4095-95DE-B7CD47D82B0F}" destId="{5DE49218-74AD-48FB-B26C-FBE9E5192587}" srcOrd="12" destOrd="0" presId="urn:microsoft.com/office/officeart/2005/8/layout/pyramid2"/>
    <dgm:cxn modelId="{DA682ED8-DCE3-4665-A16F-C45A9BB973D1}" type="presParOf" srcId="{7902576B-39C5-4095-95DE-B7CD47D82B0F}" destId="{6942B2C1-6E77-42E6-A807-B8012DCF5890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2A37CB-AF3D-490A-8BC3-2E2202C577E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70D333-2892-45F0-89B8-94550C20DB1C}">
      <dgm:prSet phldrT="[Tekst]" custT="1"/>
      <dgm:spPr/>
      <dgm:t>
        <a:bodyPr/>
        <a:lstStyle/>
        <a:p>
          <a:r>
            <a:rPr lang="pl-PL" sz="2000" dirty="0"/>
            <a:t>podające</a:t>
          </a:r>
        </a:p>
      </dgm:t>
    </dgm:pt>
    <dgm:pt modelId="{8C9244FD-24EE-4ED5-8DFC-32D1B491CA20}" type="parTrans" cxnId="{55FA27B0-F619-4133-98F0-CF290408FF77}">
      <dgm:prSet/>
      <dgm:spPr/>
      <dgm:t>
        <a:bodyPr/>
        <a:lstStyle/>
        <a:p>
          <a:endParaRPr lang="pl-PL"/>
        </a:p>
      </dgm:t>
    </dgm:pt>
    <dgm:pt modelId="{EF22BE18-4D3F-490C-9D55-ACE2629F93BE}" type="sibTrans" cxnId="{55FA27B0-F619-4133-98F0-CF290408FF77}">
      <dgm:prSet/>
      <dgm:spPr/>
      <dgm:t>
        <a:bodyPr/>
        <a:lstStyle/>
        <a:p>
          <a:endParaRPr lang="pl-PL"/>
        </a:p>
      </dgm:t>
    </dgm:pt>
    <dgm:pt modelId="{91917D14-E724-404B-8C15-7258D6F117C0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/>
            <a:t>wykład</a:t>
          </a:r>
        </a:p>
      </dgm:t>
    </dgm:pt>
    <dgm:pt modelId="{ADFBB7DC-EEC1-4026-A845-838667B1AE75}" type="parTrans" cxnId="{1580AD23-76DD-4317-97BD-71E074605927}">
      <dgm:prSet/>
      <dgm:spPr/>
      <dgm:t>
        <a:bodyPr/>
        <a:lstStyle/>
        <a:p>
          <a:endParaRPr lang="pl-PL"/>
        </a:p>
      </dgm:t>
    </dgm:pt>
    <dgm:pt modelId="{84166C0C-DC9E-4E33-A664-0FA5856D089A}" type="sibTrans" cxnId="{1580AD23-76DD-4317-97BD-71E074605927}">
      <dgm:prSet/>
      <dgm:spPr/>
      <dgm:t>
        <a:bodyPr/>
        <a:lstStyle/>
        <a:p>
          <a:endParaRPr lang="pl-PL"/>
        </a:p>
      </dgm:t>
    </dgm:pt>
    <dgm:pt modelId="{0BEC86EF-B221-4958-9E56-B1287F456847}">
      <dgm:prSet phldrT="[Tekst]" custT="1"/>
      <dgm:spPr/>
      <dgm:t>
        <a:bodyPr/>
        <a:lstStyle/>
        <a:p>
          <a:r>
            <a:rPr lang="pl-PL" sz="2000" dirty="0"/>
            <a:t>problemowe</a:t>
          </a:r>
        </a:p>
      </dgm:t>
    </dgm:pt>
    <dgm:pt modelId="{9A37BF3F-9867-4BC1-9B0E-B64604D12DCB}" type="parTrans" cxnId="{76BFE693-F639-45A0-AA21-5D32FADFD4BD}">
      <dgm:prSet/>
      <dgm:spPr/>
      <dgm:t>
        <a:bodyPr/>
        <a:lstStyle/>
        <a:p>
          <a:endParaRPr lang="pl-PL"/>
        </a:p>
      </dgm:t>
    </dgm:pt>
    <dgm:pt modelId="{CD41818E-2D6F-4859-9E04-80954381807C}" type="sibTrans" cxnId="{76BFE693-F639-45A0-AA21-5D32FADFD4BD}">
      <dgm:prSet/>
      <dgm:spPr/>
      <dgm:t>
        <a:bodyPr/>
        <a:lstStyle/>
        <a:p>
          <a:endParaRPr lang="pl-PL"/>
        </a:p>
      </dgm:t>
    </dgm:pt>
    <dgm:pt modelId="{3B32FD96-4083-4D8C-B31A-0B0FCC33776B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wykład problemowy;</a:t>
          </a:r>
          <a:endParaRPr lang="pl-PL" dirty="0"/>
        </a:p>
      </dgm:t>
    </dgm:pt>
    <dgm:pt modelId="{AFE34EF3-6197-4758-A7E9-6C5A20F3791E}" type="parTrans" cxnId="{4B3F6740-E78C-4B8D-8997-5EE8DD29DB3A}">
      <dgm:prSet/>
      <dgm:spPr/>
      <dgm:t>
        <a:bodyPr/>
        <a:lstStyle/>
        <a:p>
          <a:endParaRPr lang="pl-PL"/>
        </a:p>
      </dgm:t>
    </dgm:pt>
    <dgm:pt modelId="{A636923F-7CFE-4E7F-B03B-77CCF8D25FD5}" type="sibTrans" cxnId="{4B3F6740-E78C-4B8D-8997-5EE8DD29DB3A}">
      <dgm:prSet/>
      <dgm:spPr/>
      <dgm:t>
        <a:bodyPr/>
        <a:lstStyle/>
        <a:p>
          <a:endParaRPr lang="pl-PL"/>
        </a:p>
      </dgm:t>
    </dgm:pt>
    <dgm:pt modelId="{8F1CDAD0-27EF-4077-81CF-DD279DB45301}">
      <dgm:prSet phldrT="[Tekst]" custT="1"/>
      <dgm:spPr/>
      <dgm:t>
        <a:bodyPr/>
        <a:lstStyle/>
        <a:p>
          <a:r>
            <a:rPr lang="pl-PL" sz="2000" dirty="0"/>
            <a:t>aktywizujące</a:t>
          </a:r>
        </a:p>
      </dgm:t>
    </dgm:pt>
    <dgm:pt modelId="{42028C07-E91A-4958-B2CF-E4CEF73F5097}" type="parTrans" cxnId="{A14CC109-7504-4544-A698-E46EB49018F7}">
      <dgm:prSet/>
      <dgm:spPr/>
      <dgm:t>
        <a:bodyPr/>
        <a:lstStyle/>
        <a:p>
          <a:endParaRPr lang="pl-PL"/>
        </a:p>
      </dgm:t>
    </dgm:pt>
    <dgm:pt modelId="{47DD59A1-DB3C-4798-870B-139E39A14EE8}" type="sibTrans" cxnId="{A14CC109-7504-4544-A698-E46EB49018F7}">
      <dgm:prSet/>
      <dgm:spPr/>
      <dgm:t>
        <a:bodyPr/>
        <a:lstStyle/>
        <a:p>
          <a:endParaRPr lang="pl-PL"/>
        </a:p>
      </dgm:t>
    </dgm:pt>
    <dgm:pt modelId="{3E1BF08C-CA18-41CF-92CC-2B2A5D312CFB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pokaz;</a:t>
          </a:r>
          <a:endParaRPr lang="pl-PL" dirty="0"/>
        </a:p>
      </dgm:t>
    </dgm:pt>
    <dgm:pt modelId="{073CDA29-24D2-4D32-8F77-3B08CC7817CB}" type="parTrans" cxnId="{71739988-BFC7-488E-9311-F53F524FDFA4}">
      <dgm:prSet/>
      <dgm:spPr/>
      <dgm:t>
        <a:bodyPr/>
        <a:lstStyle/>
        <a:p>
          <a:endParaRPr lang="pl-PL"/>
        </a:p>
      </dgm:t>
    </dgm:pt>
    <dgm:pt modelId="{CAFEB777-B6B0-41CD-BB68-41539B9F2D58}" type="sibTrans" cxnId="{71739988-BFC7-488E-9311-F53F524FDFA4}">
      <dgm:prSet/>
      <dgm:spPr/>
      <dgm:t>
        <a:bodyPr/>
        <a:lstStyle/>
        <a:p>
          <a:endParaRPr lang="pl-PL"/>
        </a:p>
      </dgm:t>
    </dgm:pt>
    <dgm:pt modelId="{E88465EB-4315-4091-8CA7-F7416F126317}">
      <dgm:prSet phldrT="[Tekst]" custT="1"/>
      <dgm:spPr/>
      <dgm:t>
        <a:bodyPr/>
        <a:lstStyle/>
        <a:p>
          <a:r>
            <a:rPr lang="pl-PL" sz="2000" dirty="0"/>
            <a:t>eksponujące</a:t>
          </a:r>
        </a:p>
      </dgm:t>
    </dgm:pt>
    <dgm:pt modelId="{002EF31B-D937-4F83-AE55-53A69D9B5206}" type="parTrans" cxnId="{4543A0E1-30D5-47B6-8467-B29A9A8193ED}">
      <dgm:prSet/>
      <dgm:spPr/>
      <dgm:t>
        <a:bodyPr/>
        <a:lstStyle/>
        <a:p>
          <a:endParaRPr lang="pl-PL"/>
        </a:p>
      </dgm:t>
    </dgm:pt>
    <dgm:pt modelId="{349C8A93-331E-4BE1-853D-8D8A7D429A00}" type="sibTrans" cxnId="{4543A0E1-30D5-47B6-8467-B29A9A8193ED}">
      <dgm:prSet/>
      <dgm:spPr/>
      <dgm:t>
        <a:bodyPr/>
        <a:lstStyle/>
        <a:p>
          <a:endParaRPr lang="pl-PL"/>
        </a:p>
      </dgm:t>
    </dgm:pt>
    <dgm:pt modelId="{E88389DF-4CCC-4DCB-8A50-2BCE5759C696}">
      <dgm:prSet phldrT="[Tekst]" custT="1"/>
      <dgm:spPr/>
      <dgm:t>
        <a:bodyPr/>
        <a:lstStyle/>
        <a:p>
          <a:r>
            <a:rPr lang="pl-PL" sz="1800" dirty="0"/>
            <a:t>programowane</a:t>
          </a:r>
        </a:p>
      </dgm:t>
    </dgm:pt>
    <dgm:pt modelId="{1C19E99D-F528-461E-8B2A-CB27B1D842C2}" type="parTrans" cxnId="{E1E6D951-C98B-4EEC-9AE7-9BF9C2E1CA94}">
      <dgm:prSet/>
      <dgm:spPr/>
      <dgm:t>
        <a:bodyPr/>
        <a:lstStyle/>
        <a:p>
          <a:endParaRPr lang="pl-PL"/>
        </a:p>
      </dgm:t>
    </dgm:pt>
    <dgm:pt modelId="{307B1BD8-28DE-4A68-A137-1F95E2973D41}" type="sibTrans" cxnId="{E1E6D951-C98B-4EEC-9AE7-9BF9C2E1CA94}">
      <dgm:prSet/>
      <dgm:spPr/>
      <dgm:t>
        <a:bodyPr/>
        <a:lstStyle/>
        <a:p>
          <a:endParaRPr lang="pl-PL"/>
        </a:p>
      </dgm:t>
    </dgm:pt>
    <dgm:pt modelId="{6DE21BC3-71B8-43D1-9CDF-07822AD680BC}">
      <dgm:prSet phldrT="[Tekst]" custT="1"/>
      <dgm:spPr/>
      <dgm:t>
        <a:bodyPr/>
        <a:lstStyle/>
        <a:p>
          <a:r>
            <a:rPr lang="pl-PL" sz="2000" dirty="0"/>
            <a:t>praktyczne</a:t>
          </a:r>
        </a:p>
      </dgm:t>
    </dgm:pt>
    <dgm:pt modelId="{CFD6F91F-D931-4D10-B3AC-5320D953FC14}" type="parTrans" cxnId="{DAC898D5-578A-44A4-94CB-D0B71B52E4B2}">
      <dgm:prSet/>
      <dgm:spPr/>
      <dgm:t>
        <a:bodyPr/>
        <a:lstStyle/>
        <a:p>
          <a:endParaRPr lang="pl-PL"/>
        </a:p>
      </dgm:t>
    </dgm:pt>
    <dgm:pt modelId="{43729AC7-B36C-4D51-9AF2-FCD6291DCDBF}" type="sibTrans" cxnId="{DAC898D5-578A-44A4-94CB-D0B71B52E4B2}">
      <dgm:prSet/>
      <dgm:spPr/>
      <dgm:t>
        <a:bodyPr/>
        <a:lstStyle/>
        <a:p>
          <a:endParaRPr lang="pl-PL"/>
        </a:p>
      </dgm:t>
    </dgm:pt>
    <dgm:pt modelId="{2813EB62-512F-4C67-A41C-14DE4BC444FE}">
      <dgm:prSet/>
      <dgm:spPr/>
      <dgm:t>
        <a:bodyPr/>
        <a:lstStyle/>
        <a:p>
          <a:r>
            <a:rPr lang="pl-PL"/>
            <a:t>pogadanka</a:t>
          </a:r>
          <a:endParaRPr lang="pl-PL" dirty="0"/>
        </a:p>
      </dgm:t>
    </dgm:pt>
    <dgm:pt modelId="{A9E37252-379A-4FCA-8815-DFC04AD1AA6F}" type="parTrans" cxnId="{535087F3-8120-496E-8F89-B8A7054A1FCD}">
      <dgm:prSet/>
      <dgm:spPr/>
      <dgm:t>
        <a:bodyPr/>
        <a:lstStyle/>
        <a:p>
          <a:endParaRPr lang="pl-PL"/>
        </a:p>
      </dgm:t>
    </dgm:pt>
    <dgm:pt modelId="{A209AF64-D8F2-4E31-8C73-EFCDA9DDE5F5}" type="sibTrans" cxnId="{535087F3-8120-496E-8F89-B8A7054A1FCD}">
      <dgm:prSet/>
      <dgm:spPr/>
      <dgm:t>
        <a:bodyPr/>
        <a:lstStyle/>
        <a:p>
          <a:endParaRPr lang="pl-PL"/>
        </a:p>
      </dgm:t>
    </dgm:pt>
    <dgm:pt modelId="{1CD2D0E2-61D1-493A-8392-DC62C375B240}">
      <dgm:prSet/>
      <dgm:spPr/>
      <dgm:t>
        <a:bodyPr/>
        <a:lstStyle/>
        <a:p>
          <a:r>
            <a:rPr lang="pl-PL"/>
            <a:t>opowiadanie</a:t>
          </a:r>
          <a:endParaRPr lang="pl-PL" dirty="0"/>
        </a:p>
      </dgm:t>
    </dgm:pt>
    <dgm:pt modelId="{86F98952-988D-477C-B7AF-C274B931CFF1}" type="parTrans" cxnId="{1D8BAB2E-A540-4399-960D-BA564583ABFE}">
      <dgm:prSet/>
      <dgm:spPr/>
      <dgm:t>
        <a:bodyPr/>
        <a:lstStyle/>
        <a:p>
          <a:endParaRPr lang="pl-PL"/>
        </a:p>
      </dgm:t>
    </dgm:pt>
    <dgm:pt modelId="{DE853C12-C490-4A65-8DB3-FFAD1A65C491}" type="sibTrans" cxnId="{1D8BAB2E-A540-4399-960D-BA564583ABFE}">
      <dgm:prSet/>
      <dgm:spPr/>
      <dgm:t>
        <a:bodyPr/>
        <a:lstStyle/>
        <a:p>
          <a:endParaRPr lang="pl-PL"/>
        </a:p>
      </dgm:t>
    </dgm:pt>
    <dgm:pt modelId="{8C765EF0-E589-4503-BCB3-2EA30BDB89D3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opis;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A98EB6C7-E003-4430-ADBF-513DBF637592}" type="parTrans" cxnId="{81CCDC04-A530-4C4B-BE95-58E1B58E4E1E}">
      <dgm:prSet/>
      <dgm:spPr/>
      <dgm:t>
        <a:bodyPr/>
        <a:lstStyle/>
        <a:p>
          <a:endParaRPr lang="pl-PL"/>
        </a:p>
      </dgm:t>
    </dgm:pt>
    <dgm:pt modelId="{47789610-C4FA-40E9-86E0-DE7DA49E08AD}" type="sibTrans" cxnId="{81CCDC04-A530-4C4B-BE95-58E1B58E4E1E}">
      <dgm:prSet/>
      <dgm:spPr/>
      <dgm:t>
        <a:bodyPr/>
        <a:lstStyle/>
        <a:p>
          <a:endParaRPr lang="pl-PL"/>
        </a:p>
      </dgm:t>
    </dgm:pt>
    <dgm:pt modelId="{49ED5FD7-DBAA-4393-A195-1051413A3BE4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prelekcja;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08CA0D25-DFD3-4F69-BF8C-A9F4451F7959}" type="parTrans" cxnId="{6231082A-06AD-4A4D-BD64-DD10A6DF16C3}">
      <dgm:prSet/>
      <dgm:spPr/>
      <dgm:t>
        <a:bodyPr/>
        <a:lstStyle/>
        <a:p>
          <a:endParaRPr lang="pl-PL"/>
        </a:p>
      </dgm:t>
    </dgm:pt>
    <dgm:pt modelId="{C2F09D21-3E22-4F99-8520-7F6ABB506824}" type="sibTrans" cxnId="{6231082A-06AD-4A4D-BD64-DD10A6DF16C3}">
      <dgm:prSet/>
      <dgm:spPr/>
      <dgm:t>
        <a:bodyPr/>
        <a:lstStyle/>
        <a:p>
          <a:endParaRPr lang="pl-PL"/>
        </a:p>
      </dgm:t>
    </dgm:pt>
    <dgm:pt modelId="{4675A85A-6BD5-4260-B742-EF21778BFA4B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anegdota;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D4C6D999-C32F-4C6C-8B00-7EFFEC113F22}" type="parTrans" cxnId="{298763A5-4DC0-43FE-9D16-6ECB5C2A428C}">
      <dgm:prSet/>
      <dgm:spPr/>
      <dgm:t>
        <a:bodyPr/>
        <a:lstStyle/>
        <a:p>
          <a:endParaRPr lang="pl-PL"/>
        </a:p>
      </dgm:t>
    </dgm:pt>
    <dgm:pt modelId="{7C3C1967-1DBB-49F8-901C-1AB7C4534834}" type="sibTrans" cxnId="{298763A5-4DC0-43FE-9D16-6ECB5C2A428C}">
      <dgm:prSet/>
      <dgm:spPr/>
      <dgm:t>
        <a:bodyPr/>
        <a:lstStyle/>
        <a:p>
          <a:endParaRPr lang="pl-PL"/>
        </a:p>
      </dgm:t>
    </dgm:pt>
    <dgm:pt modelId="{7C772151-42C3-4E64-9FAB-89A7063B5A3B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odczyt;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242A8585-58FC-4691-95BB-0F1C864133E9}" type="parTrans" cxnId="{E34CEC69-3080-4186-9F89-B1CB7EE7E6F0}">
      <dgm:prSet/>
      <dgm:spPr/>
      <dgm:t>
        <a:bodyPr/>
        <a:lstStyle/>
        <a:p>
          <a:endParaRPr lang="pl-PL"/>
        </a:p>
      </dgm:t>
    </dgm:pt>
    <dgm:pt modelId="{14C091EE-0CC4-4F64-BD87-1FFB32F64553}" type="sibTrans" cxnId="{E34CEC69-3080-4186-9F89-B1CB7EE7E6F0}">
      <dgm:prSet/>
      <dgm:spPr/>
      <dgm:t>
        <a:bodyPr/>
        <a:lstStyle/>
        <a:p>
          <a:endParaRPr lang="pl-PL"/>
        </a:p>
      </dgm:t>
    </dgm:pt>
    <dgm:pt modelId="{157E68BA-B5F4-4558-9B65-18108C6C60EC}">
      <dgm:prSet/>
      <dgm:spPr/>
      <dgm:t>
        <a:bodyPr/>
        <a:lstStyle/>
        <a:p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objaśnienie lub wyjaśnienie.</a:t>
          </a:r>
        </a:p>
      </dgm:t>
    </dgm:pt>
    <dgm:pt modelId="{ED41869E-691B-4E7F-9EFB-2B029C5D0AFC}" type="parTrans" cxnId="{25E0546E-AE0C-4995-8C9F-6370AC69F344}">
      <dgm:prSet/>
      <dgm:spPr/>
      <dgm:t>
        <a:bodyPr/>
        <a:lstStyle/>
        <a:p>
          <a:endParaRPr lang="pl-PL"/>
        </a:p>
      </dgm:t>
    </dgm:pt>
    <dgm:pt modelId="{64745355-7385-4D48-8A8D-1B5BFFA6C29E}" type="sibTrans" cxnId="{25E0546E-AE0C-4995-8C9F-6370AC69F344}">
      <dgm:prSet/>
      <dgm:spPr/>
      <dgm:t>
        <a:bodyPr/>
        <a:lstStyle/>
        <a:p>
          <a:endParaRPr lang="pl-PL"/>
        </a:p>
      </dgm:t>
    </dgm:pt>
    <dgm:pt modelId="{D0E34AF4-AC85-43A7-AF81-8A0A1270738B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wykład konwersatoryjny;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A1214FB3-5AF4-4CB9-B435-62145F2722A7}" type="parTrans" cxnId="{C875803F-CEB2-44B0-AAA5-C627859ACBDD}">
      <dgm:prSet/>
      <dgm:spPr/>
      <dgm:t>
        <a:bodyPr/>
        <a:lstStyle/>
        <a:p>
          <a:endParaRPr lang="pl-PL"/>
        </a:p>
      </dgm:t>
    </dgm:pt>
    <dgm:pt modelId="{C3BA97D2-0D20-4CD2-B310-6B34652A12C5}" type="sibTrans" cxnId="{C875803F-CEB2-44B0-AAA5-C627859ACBDD}">
      <dgm:prSet/>
      <dgm:spPr/>
      <dgm:t>
        <a:bodyPr/>
        <a:lstStyle/>
        <a:p>
          <a:endParaRPr lang="pl-PL"/>
        </a:p>
      </dgm:t>
    </dgm:pt>
    <dgm:pt modelId="{0793A6F5-C2A5-452E-9AC7-7B0341CF3254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klasyczna metoda problemowa;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786D6369-EFF0-49A1-B489-60CFA4CA010A}" type="parTrans" cxnId="{3A467D9F-CBC3-4DD0-AE60-A65A96FCF8A3}">
      <dgm:prSet/>
      <dgm:spPr/>
      <dgm:t>
        <a:bodyPr/>
        <a:lstStyle/>
        <a:p>
          <a:endParaRPr lang="pl-PL"/>
        </a:p>
      </dgm:t>
    </dgm:pt>
    <dgm:pt modelId="{31F7B807-36BF-45E2-9D13-1D1130D6F874}" type="sibTrans" cxnId="{3A467D9F-CBC3-4DD0-AE60-A65A96FCF8A3}">
      <dgm:prSet/>
      <dgm:spPr/>
      <dgm:t>
        <a:bodyPr/>
        <a:lstStyle/>
        <a:p>
          <a:endParaRPr lang="pl-PL"/>
        </a:p>
      </dgm:t>
    </dgm:pt>
    <dgm:pt modelId="{2CE5A5EF-46C8-4470-B9ED-3EE82A2775BE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gry i zabawy dydaktyczne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E7985C6E-8C57-4EBE-8218-71F626719DFC}" type="parTrans" cxnId="{2158A06D-10AC-4AC1-8324-9749D70C058E}">
      <dgm:prSet/>
      <dgm:spPr/>
      <dgm:t>
        <a:bodyPr/>
        <a:lstStyle/>
        <a:p>
          <a:endParaRPr lang="pl-PL"/>
        </a:p>
      </dgm:t>
    </dgm:pt>
    <dgm:pt modelId="{57F0990F-2DEF-4257-B718-1820E07FC4A2}" type="sibTrans" cxnId="{2158A06D-10AC-4AC1-8324-9749D70C058E}">
      <dgm:prSet/>
      <dgm:spPr/>
      <dgm:t>
        <a:bodyPr/>
        <a:lstStyle/>
        <a:p>
          <a:endParaRPr lang="pl-PL"/>
        </a:p>
      </dgm:t>
    </dgm:pt>
    <dgm:pt modelId="{EAF9CB8F-F905-4FD4-983D-7016EEAAA64E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dyskusja szkolna 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1729E38A-2144-4C23-8F71-C96CE533C230}" type="parTrans" cxnId="{DE23D6C9-78BE-4C04-B2A8-52B05CBF1B56}">
      <dgm:prSet/>
      <dgm:spPr/>
      <dgm:t>
        <a:bodyPr/>
        <a:lstStyle/>
        <a:p>
          <a:endParaRPr lang="pl-PL"/>
        </a:p>
      </dgm:t>
    </dgm:pt>
    <dgm:pt modelId="{8134AD06-8D96-44BA-9B21-3F553F636C7F}" type="sibTrans" cxnId="{DE23D6C9-78BE-4C04-B2A8-52B05CBF1B56}">
      <dgm:prSet/>
      <dgm:spPr/>
      <dgm:t>
        <a:bodyPr/>
        <a:lstStyle/>
        <a:p>
          <a:endParaRPr lang="pl-PL"/>
        </a:p>
      </dgm:t>
    </dgm:pt>
    <dgm:pt modelId="{9A5BD171-C98D-451B-9F12-05E6916F49BD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metoda przypadków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4A97D8F9-599B-4EC6-9ADC-AD159722D78F}" type="parTrans" cxnId="{EBF1C2C5-785D-4587-9FCD-9F1DC85ECEF9}">
      <dgm:prSet/>
      <dgm:spPr/>
      <dgm:t>
        <a:bodyPr/>
        <a:lstStyle/>
        <a:p>
          <a:endParaRPr lang="pl-PL"/>
        </a:p>
      </dgm:t>
    </dgm:pt>
    <dgm:pt modelId="{9763F2A5-9675-4941-B2EF-4BE8FA2C1EC3}" type="sibTrans" cxnId="{EBF1C2C5-785D-4587-9FCD-9F1DC85ECEF9}">
      <dgm:prSet/>
      <dgm:spPr/>
      <dgm:t>
        <a:bodyPr/>
        <a:lstStyle/>
        <a:p>
          <a:endParaRPr lang="pl-PL"/>
        </a:p>
      </dgm:t>
    </dgm:pt>
    <dgm:pt modelId="{D9EEF6A1-7D2F-42EB-ABAC-D502E09FDE8B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metoda przypadków;</a:t>
          </a:r>
          <a:endParaRPr lang="pl-PL" dirty="0"/>
        </a:p>
      </dgm:t>
    </dgm:pt>
    <dgm:pt modelId="{70995F5E-7B45-4043-A536-443AB8C45574}" type="parTrans" cxnId="{70D869EB-545C-4586-B4E6-DD190167B927}">
      <dgm:prSet/>
      <dgm:spPr/>
      <dgm:t>
        <a:bodyPr/>
        <a:lstStyle/>
        <a:p>
          <a:endParaRPr lang="pl-PL"/>
        </a:p>
      </dgm:t>
    </dgm:pt>
    <dgm:pt modelId="{36A278CC-CF1D-4DD1-B045-19394225B285}" type="sibTrans" cxnId="{70D869EB-545C-4586-B4E6-DD190167B927}">
      <dgm:prSet/>
      <dgm:spPr/>
      <dgm:t>
        <a:bodyPr/>
        <a:lstStyle/>
        <a:p>
          <a:endParaRPr lang="pl-PL"/>
        </a:p>
      </dgm:t>
    </dgm:pt>
    <dgm:pt modelId="{216D61FB-EF87-46F5-B793-A693571BF768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metoda sytuacyjna;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926C0E72-EF0D-4BA3-A400-0A96EE56C96E}" type="parTrans" cxnId="{A18C6BDF-7E8D-42DE-BE45-1541C01B22FF}">
      <dgm:prSet/>
      <dgm:spPr/>
      <dgm:t>
        <a:bodyPr/>
        <a:lstStyle/>
        <a:p>
          <a:endParaRPr lang="pl-PL"/>
        </a:p>
      </dgm:t>
    </dgm:pt>
    <dgm:pt modelId="{6F386490-4F5A-4DE2-B0FE-8D5FF15521B0}" type="sibTrans" cxnId="{A18C6BDF-7E8D-42DE-BE45-1541C01B22FF}">
      <dgm:prSet/>
      <dgm:spPr/>
      <dgm:t>
        <a:bodyPr/>
        <a:lstStyle/>
        <a:p>
          <a:endParaRPr lang="pl-PL"/>
        </a:p>
      </dgm:t>
    </dgm:pt>
    <dgm:pt modelId="{A9966A36-D9F1-47F0-A7D8-4DC5A72010D5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inscenizacja;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6244C585-0CE5-4B3D-827F-C73C96B8BCB7}" type="parTrans" cxnId="{AAD9D802-4E7E-47B0-9A23-DDE32E9E0B0A}">
      <dgm:prSet/>
      <dgm:spPr/>
      <dgm:t>
        <a:bodyPr/>
        <a:lstStyle/>
        <a:p>
          <a:endParaRPr lang="pl-PL"/>
        </a:p>
      </dgm:t>
    </dgm:pt>
    <dgm:pt modelId="{B03E6EA6-2C9C-4D05-9F77-3D633D17BF35}" type="sibTrans" cxnId="{AAD9D802-4E7E-47B0-9A23-DDE32E9E0B0A}">
      <dgm:prSet/>
      <dgm:spPr/>
      <dgm:t>
        <a:bodyPr/>
        <a:lstStyle/>
        <a:p>
          <a:endParaRPr lang="pl-PL"/>
        </a:p>
      </dgm:t>
    </dgm:pt>
    <dgm:pt modelId="{C6239DED-3E20-4608-ADD8-E5EDAE314EBD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gry dydaktyczne: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0E70B23A-3BCD-448B-8631-364204DD61D3}" type="parTrans" cxnId="{A6B6797D-1BE0-4B85-AE3B-229354CCD3B5}">
      <dgm:prSet/>
      <dgm:spPr/>
      <dgm:t>
        <a:bodyPr/>
        <a:lstStyle/>
        <a:p>
          <a:endParaRPr lang="pl-PL"/>
        </a:p>
      </dgm:t>
    </dgm:pt>
    <dgm:pt modelId="{568D91A0-3CD8-40D8-9AA8-E6657500A39B}" type="sibTrans" cxnId="{A6B6797D-1BE0-4B85-AE3B-229354CCD3B5}">
      <dgm:prSet/>
      <dgm:spPr/>
      <dgm:t>
        <a:bodyPr/>
        <a:lstStyle/>
        <a:p>
          <a:endParaRPr lang="pl-PL"/>
        </a:p>
      </dgm:t>
    </dgm:pt>
    <dgm:pt modelId="{FC3B94D2-F8C3-4A43-BDF6-423A3E672E6D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seminarium;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275CF71B-4846-4CAF-A988-A025A56A7713}" type="parTrans" cxnId="{31E7C200-98BF-4A23-8B2E-25F9179E64EB}">
      <dgm:prSet/>
      <dgm:spPr/>
      <dgm:t>
        <a:bodyPr/>
        <a:lstStyle/>
        <a:p>
          <a:endParaRPr lang="pl-PL"/>
        </a:p>
      </dgm:t>
    </dgm:pt>
    <dgm:pt modelId="{79CEAE2E-E78F-4EAD-BBB3-753A16F11932}" type="sibTrans" cxnId="{31E7C200-98BF-4A23-8B2E-25F9179E64EB}">
      <dgm:prSet/>
      <dgm:spPr/>
      <dgm:t>
        <a:bodyPr/>
        <a:lstStyle/>
        <a:p>
          <a:endParaRPr lang="pl-PL"/>
        </a:p>
      </dgm:t>
    </dgm:pt>
    <dgm:pt modelId="{60165387-8DCF-42AD-8071-AE1DBAC6E795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dyskusja dydaktyczna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287C79F6-A9BF-445F-AA67-EFE95F9739AF}" type="parTrans" cxnId="{489457D1-A6E2-4EE8-BB8B-8FFCC06553AE}">
      <dgm:prSet/>
      <dgm:spPr/>
      <dgm:t>
        <a:bodyPr/>
        <a:lstStyle/>
        <a:p>
          <a:endParaRPr lang="pl-PL"/>
        </a:p>
      </dgm:t>
    </dgm:pt>
    <dgm:pt modelId="{7F7796EB-CDA3-4C9C-833F-C51434F87040}" type="sibTrans" cxnId="{489457D1-A6E2-4EE8-BB8B-8FFCC06553AE}">
      <dgm:prSet/>
      <dgm:spPr/>
      <dgm:t>
        <a:bodyPr/>
        <a:lstStyle/>
        <a:p>
          <a:endParaRPr lang="pl-PL"/>
        </a:p>
      </dgm:t>
    </dgm:pt>
    <dgm:pt modelId="{B74B9EA4-442C-464B-8A9F-3555649FB638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film;</a:t>
          </a:r>
          <a:endParaRPr lang="pl-PL" dirty="0"/>
        </a:p>
      </dgm:t>
    </dgm:pt>
    <dgm:pt modelId="{BB65F942-1036-407A-AD2D-8D09B3873C0D}" type="parTrans" cxnId="{C20E68DD-7570-44EC-A44E-3DAA2D96F636}">
      <dgm:prSet/>
      <dgm:spPr/>
      <dgm:t>
        <a:bodyPr/>
        <a:lstStyle/>
        <a:p>
          <a:endParaRPr lang="pl-PL"/>
        </a:p>
      </dgm:t>
    </dgm:pt>
    <dgm:pt modelId="{4B2B4ACB-0909-4BDE-B23D-02019CC6EB40}" type="sibTrans" cxnId="{C20E68DD-7570-44EC-A44E-3DAA2D96F636}">
      <dgm:prSet/>
      <dgm:spPr/>
      <dgm:t>
        <a:bodyPr/>
        <a:lstStyle/>
        <a:p>
          <a:endParaRPr lang="pl-PL"/>
        </a:p>
      </dgm:t>
    </dgm:pt>
    <dgm:pt modelId="{65A986B9-BD19-4518-B6CF-F7BA55DCFE6C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sztuka teatralna;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32453D64-AF42-434D-B74F-1F352BB013BC}" type="parTrans" cxnId="{935AD4E9-5689-4C08-B435-4C939148843F}">
      <dgm:prSet/>
      <dgm:spPr/>
      <dgm:t>
        <a:bodyPr/>
        <a:lstStyle/>
        <a:p>
          <a:endParaRPr lang="pl-PL"/>
        </a:p>
      </dgm:t>
    </dgm:pt>
    <dgm:pt modelId="{7F61504A-4D2A-402A-95E9-5BAC00F06464}" type="sibTrans" cxnId="{935AD4E9-5689-4C08-B435-4C939148843F}">
      <dgm:prSet/>
      <dgm:spPr/>
      <dgm:t>
        <a:bodyPr/>
        <a:lstStyle/>
        <a:p>
          <a:endParaRPr lang="pl-PL"/>
        </a:p>
      </dgm:t>
    </dgm:pt>
    <dgm:pt modelId="{5EB5336E-57BB-4E94-84A1-C93CA1F2D523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ekspozycja;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07C6393F-463F-429E-9899-E197EEE5FB73}" type="parTrans" cxnId="{1DF1257A-121B-49D3-8C1F-1FE5BB58A896}">
      <dgm:prSet/>
      <dgm:spPr/>
      <dgm:t>
        <a:bodyPr/>
        <a:lstStyle/>
        <a:p>
          <a:endParaRPr lang="pl-PL"/>
        </a:p>
      </dgm:t>
    </dgm:pt>
    <dgm:pt modelId="{80214BF9-9347-4B0C-83D6-C69D2AC6C8F9}" type="sibTrans" cxnId="{1DF1257A-121B-49D3-8C1F-1FE5BB58A896}">
      <dgm:prSet/>
      <dgm:spPr/>
      <dgm:t>
        <a:bodyPr/>
        <a:lstStyle/>
        <a:p>
          <a:endParaRPr lang="pl-PL"/>
        </a:p>
      </dgm:t>
    </dgm:pt>
    <dgm:pt modelId="{0B10239B-1E19-4713-A753-12A9B039A729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pokaz połączony </a:t>
          </a:r>
          <a:b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</a:br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z przeżyciem.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BC6AA6C1-B68B-4242-B967-0E03230DB32F}" type="parTrans" cxnId="{179CD946-ED36-4799-B4EA-42950EE07DB1}">
      <dgm:prSet/>
      <dgm:spPr/>
      <dgm:t>
        <a:bodyPr/>
        <a:lstStyle/>
        <a:p>
          <a:endParaRPr lang="pl-PL"/>
        </a:p>
      </dgm:t>
    </dgm:pt>
    <dgm:pt modelId="{E430CD90-04B4-4E8A-9CDE-CAF369B85998}" type="sibTrans" cxnId="{179CD946-ED36-4799-B4EA-42950EE07DB1}">
      <dgm:prSet/>
      <dgm:spPr/>
      <dgm:t>
        <a:bodyPr/>
        <a:lstStyle/>
        <a:p>
          <a:endParaRPr lang="pl-PL"/>
        </a:p>
      </dgm:t>
    </dgm:pt>
    <dgm:pt modelId="{14FC6FEF-CCA8-4637-8E1F-25B6AB78BC61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z użyciem komputera;</a:t>
          </a:r>
          <a:endParaRPr lang="pl-PL" dirty="0"/>
        </a:p>
      </dgm:t>
    </dgm:pt>
    <dgm:pt modelId="{9A825D21-5C26-4EF5-9F53-1047602F6215}" type="parTrans" cxnId="{70E13D86-A795-49F5-B724-D6B3565EFF46}">
      <dgm:prSet/>
      <dgm:spPr/>
      <dgm:t>
        <a:bodyPr/>
        <a:lstStyle/>
        <a:p>
          <a:endParaRPr lang="pl-PL"/>
        </a:p>
      </dgm:t>
    </dgm:pt>
    <dgm:pt modelId="{B0AC6F67-7113-48C1-AEA5-800E78E7C25B}" type="sibTrans" cxnId="{70E13D86-A795-49F5-B724-D6B3565EFF46}">
      <dgm:prSet/>
      <dgm:spPr/>
      <dgm:t>
        <a:bodyPr/>
        <a:lstStyle/>
        <a:p>
          <a:endParaRPr lang="pl-PL"/>
        </a:p>
      </dgm:t>
    </dgm:pt>
    <dgm:pt modelId="{53C5C063-76ED-4FCC-A153-E1823390B66B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z użyciem maszyny dydaktycznej;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B16C5EE8-6F0F-42CA-8204-83D39CE6A3F5}" type="parTrans" cxnId="{D5F1C470-C5EF-4F85-B129-F01E15523FCC}">
      <dgm:prSet/>
      <dgm:spPr/>
      <dgm:t>
        <a:bodyPr/>
        <a:lstStyle/>
        <a:p>
          <a:endParaRPr lang="pl-PL"/>
        </a:p>
      </dgm:t>
    </dgm:pt>
    <dgm:pt modelId="{88ADA9B1-1EDD-4B3B-85A6-C47E88F712F3}" type="sibTrans" cxnId="{D5F1C470-C5EF-4F85-B129-F01E15523FCC}">
      <dgm:prSet/>
      <dgm:spPr/>
      <dgm:t>
        <a:bodyPr/>
        <a:lstStyle/>
        <a:p>
          <a:endParaRPr lang="pl-PL"/>
        </a:p>
      </dgm:t>
    </dgm:pt>
    <dgm:pt modelId="{EE195BF1-5F86-4B50-99F4-339CEAA291C9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z użyciem podręcznika programowanego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05D89811-4C8B-4057-B697-C14198C36F06}" type="parTrans" cxnId="{523C2CAE-7CDF-4F3E-8EC7-EE6671D53AB3}">
      <dgm:prSet/>
      <dgm:spPr/>
      <dgm:t>
        <a:bodyPr/>
        <a:lstStyle/>
        <a:p>
          <a:endParaRPr lang="pl-PL"/>
        </a:p>
      </dgm:t>
    </dgm:pt>
    <dgm:pt modelId="{EBF37FF3-A531-437A-A40C-2ED9D481500D}" type="sibTrans" cxnId="{523C2CAE-7CDF-4F3E-8EC7-EE6671D53AB3}">
      <dgm:prSet/>
      <dgm:spPr/>
      <dgm:t>
        <a:bodyPr/>
        <a:lstStyle/>
        <a:p>
          <a:endParaRPr lang="pl-PL"/>
        </a:p>
      </dgm:t>
    </dgm:pt>
    <dgm:pt modelId="{3626A035-448C-4077-ABBD-29C79DC36F88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ćwiczenia przedmiotowe;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BDE0DD26-EF6B-417F-AAFD-11AD6DFF9553}" type="parTrans" cxnId="{C2276B02-9971-45A8-ACC3-9160ABA71A8E}">
      <dgm:prSet/>
      <dgm:spPr/>
      <dgm:t>
        <a:bodyPr/>
        <a:lstStyle/>
        <a:p>
          <a:endParaRPr lang="pl-PL"/>
        </a:p>
      </dgm:t>
    </dgm:pt>
    <dgm:pt modelId="{0C93549F-836C-4099-949E-5355717CE64F}" type="sibTrans" cxnId="{C2276B02-9971-45A8-ACC3-9160ABA71A8E}">
      <dgm:prSet/>
      <dgm:spPr/>
      <dgm:t>
        <a:bodyPr/>
        <a:lstStyle/>
        <a:p>
          <a:endParaRPr lang="pl-PL"/>
        </a:p>
      </dgm:t>
    </dgm:pt>
    <dgm:pt modelId="{57ADA113-9567-4A73-AA04-9E4600A53C73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ćwiczenia laboratoryjne;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5858475D-DA48-4D8E-84B9-C2D770CFE0B6}" type="parTrans" cxnId="{0E6ADACE-6F06-4095-9A53-814D2831E030}">
      <dgm:prSet/>
      <dgm:spPr/>
      <dgm:t>
        <a:bodyPr/>
        <a:lstStyle/>
        <a:p>
          <a:endParaRPr lang="pl-PL"/>
        </a:p>
      </dgm:t>
    </dgm:pt>
    <dgm:pt modelId="{BF993B37-04D1-46BF-B3A9-2F61371ACD09}" type="sibTrans" cxnId="{0E6ADACE-6F06-4095-9A53-814D2831E030}">
      <dgm:prSet/>
      <dgm:spPr/>
      <dgm:t>
        <a:bodyPr/>
        <a:lstStyle/>
        <a:p>
          <a:endParaRPr lang="pl-PL"/>
        </a:p>
      </dgm:t>
    </dgm:pt>
    <dgm:pt modelId="{32A5B5A6-3009-44DA-8790-1A03D73D063C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ćwiczenia produkcyjne;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F83723AE-0BB6-4D46-940F-B941AFAA9DEA}" type="parTrans" cxnId="{FB61AE47-02D8-4191-AD40-73FBFD4A1ECA}">
      <dgm:prSet/>
      <dgm:spPr/>
      <dgm:t>
        <a:bodyPr/>
        <a:lstStyle/>
        <a:p>
          <a:endParaRPr lang="pl-PL"/>
        </a:p>
      </dgm:t>
    </dgm:pt>
    <dgm:pt modelId="{E4E26D05-FD37-436C-B7B6-DDCC0E4D6E46}" type="sibTrans" cxnId="{FB61AE47-02D8-4191-AD40-73FBFD4A1ECA}">
      <dgm:prSet/>
      <dgm:spPr/>
      <dgm:t>
        <a:bodyPr/>
        <a:lstStyle/>
        <a:p>
          <a:endParaRPr lang="pl-PL"/>
        </a:p>
      </dgm:t>
    </dgm:pt>
    <dgm:pt modelId="{72AA44B5-F9DA-485D-A360-D7EAA14D3634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metoda projektów;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FF589DA6-2138-48C9-8D6D-AA744AEDAAD0}" type="parTrans" cxnId="{5EAA4893-25DC-47FD-8CA6-27A965DE1CC2}">
      <dgm:prSet/>
      <dgm:spPr/>
      <dgm:t>
        <a:bodyPr/>
        <a:lstStyle/>
        <a:p>
          <a:endParaRPr lang="pl-PL"/>
        </a:p>
      </dgm:t>
    </dgm:pt>
    <dgm:pt modelId="{1D65291C-C18D-4E87-9ECC-B66BD5AA92BB}" type="sibTrans" cxnId="{5EAA4893-25DC-47FD-8CA6-27A965DE1CC2}">
      <dgm:prSet/>
      <dgm:spPr/>
      <dgm:t>
        <a:bodyPr/>
        <a:lstStyle/>
        <a:p>
          <a:endParaRPr lang="pl-PL"/>
        </a:p>
      </dgm:t>
    </dgm:pt>
    <dgm:pt modelId="{46490A4A-6FB1-4CD6-9467-8E33B370CEE0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metoda tekstu przewodniego;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EDB8B5C8-4CD8-4844-B58D-3805A22331F2}" type="parTrans" cxnId="{A295BA72-D082-44E9-BC1A-95FADFD96D5C}">
      <dgm:prSet/>
      <dgm:spPr/>
      <dgm:t>
        <a:bodyPr/>
        <a:lstStyle/>
        <a:p>
          <a:endParaRPr lang="pl-PL"/>
        </a:p>
      </dgm:t>
    </dgm:pt>
    <dgm:pt modelId="{120587FA-63DE-4A06-9444-3948A85BEBE9}" type="sibTrans" cxnId="{A295BA72-D082-44E9-BC1A-95FADFD96D5C}">
      <dgm:prSet/>
      <dgm:spPr/>
      <dgm:t>
        <a:bodyPr/>
        <a:lstStyle/>
        <a:p>
          <a:endParaRPr lang="pl-PL"/>
        </a:p>
      </dgm:t>
    </dgm:pt>
    <dgm:pt modelId="{D4F7A5F0-3675-4DA4-9F37-47439E38DF10}">
      <dgm:prSet/>
      <dgm:spPr/>
      <dgm:t>
        <a:bodyPr/>
        <a:lstStyle/>
        <a:p>
          <a:r>
            <a:rPr lang="pl-PL">
              <a:solidFill>
                <a:schemeClr val="dk1"/>
              </a:solidFill>
              <a:latin typeface="+mn-lt"/>
              <a:ea typeface="+mn-ea"/>
              <a:cs typeface="+mn-cs"/>
            </a:rPr>
            <a:t>seminarium;</a:t>
          </a:r>
          <a:endParaRPr lang="pl-PL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66C5C319-5D8E-4A61-A21F-229B70E7BABB}" type="parTrans" cxnId="{60D32AEA-8E2B-4939-93D2-CDBBF93D7448}">
      <dgm:prSet/>
      <dgm:spPr/>
      <dgm:t>
        <a:bodyPr/>
        <a:lstStyle/>
        <a:p>
          <a:endParaRPr lang="pl-PL"/>
        </a:p>
      </dgm:t>
    </dgm:pt>
    <dgm:pt modelId="{8B03D8D8-3A31-4FBD-B895-1D5F404367C3}" type="sibTrans" cxnId="{60D32AEA-8E2B-4939-93D2-CDBBF93D7448}">
      <dgm:prSet/>
      <dgm:spPr/>
      <dgm:t>
        <a:bodyPr/>
        <a:lstStyle/>
        <a:p>
          <a:endParaRPr lang="pl-PL"/>
        </a:p>
      </dgm:t>
    </dgm:pt>
    <dgm:pt modelId="{CC78ABFE-DEE1-431D-90A7-9A6DC01A30D4}">
      <dgm:prSet/>
      <dgm:spPr/>
      <dgm:t>
        <a:bodyPr/>
        <a:lstStyle/>
        <a:p>
          <a:r>
            <a:rPr lang="pl-PL" dirty="0">
              <a:solidFill>
                <a:schemeClr val="dk1"/>
              </a:solidFill>
              <a:latin typeface="+mn-lt"/>
              <a:ea typeface="+mn-ea"/>
              <a:cs typeface="+mn-cs"/>
            </a:rPr>
            <a:t>symulacja.</a:t>
          </a:r>
        </a:p>
      </dgm:t>
    </dgm:pt>
    <dgm:pt modelId="{B6C62061-F5BB-4A41-9C12-D0764AA73F4E}" type="parTrans" cxnId="{14AE0E93-759A-4FE1-8DAE-F0115D2C6DF4}">
      <dgm:prSet/>
      <dgm:spPr/>
      <dgm:t>
        <a:bodyPr/>
        <a:lstStyle/>
        <a:p>
          <a:endParaRPr lang="pl-PL"/>
        </a:p>
      </dgm:t>
    </dgm:pt>
    <dgm:pt modelId="{53DDBAF7-F8BC-44D5-8359-8B1D6386BE92}" type="sibTrans" cxnId="{14AE0E93-759A-4FE1-8DAE-F0115D2C6DF4}">
      <dgm:prSet/>
      <dgm:spPr/>
      <dgm:t>
        <a:bodyPr/>
        <a:lstStyle/>
        <a:p>
          <a:endParaRPr lang="pl-PL"/>
        </a:p>
      </dgm:t>
    </dgm:pt>
    <dgm:pt modelId="{18FCA5A4-C3CB-4BB1-BED7-0947C08291DF}" type="pres">
      <dgm:prSet presAssocID="{4D2A37CB-AF3D-490A-8BC3-2E2202C577EA}" presName="Name0" presStyleCnt="0">
        <dgm:presLayoutVars>
          <dgm:dir/>
          <dgm:animLvl val="lvl"/>
          <dgm:resizeHandles val="exact"/>
        </dgm:presLayoutVars>
      </dgm:prSet>
      <dgm:spPr/>
    </dgm:pt>
    <dgm:pt modelId="{2033F969-8B43-4C9A-B388-A0CD8E5A187E}" type="pres">
      <dgm:prSet presAssocID="{6570D333-2892-45F0-89B8-94550C20DB1C}" presName="composite" presStyleCnt="0"/>
      <dgm:spPr/>
    </dgm:pt>
    <dgm:pt modelId="{EB05872A-FBCA-4A9D-969B-628F24A77B28}" type="pres">
      <dgm:prSet presAssocID="{6570D333-2892-45F0-89B8-94550C20DB1C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6196085C-2603-48FC-91EF-C1F13D467CC3}" type="pres">
      <dgm:prSet presAssocID="{6570D333-2892-45F0-89B8-94550C20DB1C}" presName="desTx" presStyleLbl="alignAccFollowNode1" presStyleIdx="0" presStyleCnt="6">
        <dgm:presLayoutVars>
          <dgm:bulletEnabled val="1"/>
        </dgm:presLayoutVars>
      </dgm:prSet>
      <dgm:spPr/>
    </dgm:pt>
    <dgm:pt modelId="{79B25A71-7C6E-44E7-A578-FE447C31CC27}" type="pres">
      <dgm:prSet presAssocID="{EF22BE18-4D3F-490C-9D55-ACE2629F93BE}" presName="space" presStyleCnt="0"/>
      <dgm:spPr/>
    </dgm:pt>
    <dgm:pt modelId="{40A3B464-30F8-454C-8A15-6A546091C8F7}" type="pres">
      <dgm:prSet presAssocID="{0BEC86EF-B221-4958-9E56-B1287F456847}" presName="composite" presStyleCnt="0"/>
      <dgm:spPr/>
    </dgm:pt>
    <dgm:pt modelId="{9B1EFC6E-DAEA-4157-86C4-89C9F60792C7}" type="pres">
      <dgm:prSet presAssocID="{0BEC86EF-B221-4958-9E56-B1287F456847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6AE2C0DB-D7C4-47D4-917A-0712D0577E10}" type="pres">
      <dgm:prSet presAssocID="{0BEC86EF-B221-4958-9E56-B1287F456847}" presName="desTx" presStyleLbl="alignAccFollowNode1" presStyleIdx="1" presStyleCnt="6">
        <dgm:presLayoutVars>
          <dgm:bulletEnabled val="1"/>
        </dgm:presLayoutVars>
      </dgm:prSet>
      <dgm:spPr/>
    </dgm:pt>
    <dgm:pt modelId="{D0572B74-0FB1-47D1-966C-F163957A1BF5}" type="pres">
      <dgm:prSet presAssocID="{CD41818E-2D6F-4859-9E04-80954381807C}" presName="space" presStyleCnt="0"/>
      <dgm:spPr/>
    </dgm:pt>
    <dgm:pt modelId="{D2B7056E-55AE-4954-8462-F5594F4A38EF}" type="pres">
      <dgm:prSet presAssocID="{8F1CDAD0-27EF-4077-81CF-DD279DB45301}" presName="composite" presStyleCnt="0"/>
      <dgm:spPr/>
    </dgm:pt>
    <dgm:pt modelId="{4038ED92-71EA-4DC5-A520-5C7A4975C248}" type="pres">
      <dgm:prSet presAssocID="{8F1CDAD0-27EF-4077-81CF-DD279DB45301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A9E12937-8D43-4001-84CE-C88ACEE2FA62}" type="pres">
      <dgm:prSet presAssocID="{8F1CDAD0-27EF-4077-81CF-DD279DB45301}" presName="desTx" presStyleLbl="alignAccFollowNode1" presStyleIdx="2" presStyleCnt="6" custLinFactNeighborX="1158" custLinFactNeighborY="-898">
        <dgm:presLayoutVars>
          <dgm:bulletEnabled val="1"/>
        </dgm:presLayoutVars>
      </dgm:prSet>
      <dgm:spPr/>
    </dgm:pt>
    <dgm:pt modelId="{8EFBD46C-C64A-4215-BF17-23D2AA5C6F9A}" type="pres">
      <dgm:prSet presAssocID="{47DD59A1-DB3C-4798-870B-139E39A14EE8}" presName="space" presStyleCnt="0"/>
      <dgm:spPr/>
    </dgm:pt>
    <dgm:pt modelId="{B9353436-F217-400A-8AE6-B5A7C400641E}" type="pres">
      <dgm:prSet presAssocID="{E88465EB-4315-4091-8CA7-F7416F126317}" presName="composite" presStyleCnt="0"/>
      <dgm:spPr/>
    </dgm:pt>
    <dgm:pt modelId="{0B0EC2C0-E7BB-47FF-8E50-EF17E6EF392A}" type="pres">
      <dgm:prSet presAssocID="{E88465EB-4315-4091-8CA7-F7416F126317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4CBF945E-B055-4DBA-8426-81C0F14EAF90}" type="pres">
      <dgm:prSet presAssocID="{E88465EB-4315-4091-8CA7-F7416F126317}" presName="desTx" presStyleLbl="alignAccFollowNode1" presStyleIdx="3" presStyleCnt="6">
        <dgm:presLayoutVars>
          <dgm:bulletEnabled val="1"/>
        </dgm:presLayoutVars>
      </dgm:prSet>
      <dgm:spPr/>
    </dgm:pt>
    <dgm:pt modelId="{63555904-9511-454E-9112-F20916FBF27E}" type="pres">
      <dgm:prSet presAssocID="{349C8A93-331E-4BE1-853D-8D8A7D429A00}" presName="space" presStyleCnt="0"/>
      <dgm:spPr/>
    </dgm:pt>
    <dgm:pt modelId="{353960EC-8497-423F-A731-EE16BE31BD99}" type="pres">
      <dgm:prSet presAssocID="{E88389DF-4CCC-4DCB-8A50-2BCE5759C696}" presName="composite" presStyleCnt="0"/>
      <dgm:spPr/>
    </dgm:pt>
    <dgm:pt modelId="{D70AE71A-BBD5-4DDF-9F9D-24A8D19209E6}" type="pres">
      <dgm:prSet presAssocID="{E88389DF-4CCC-4DCB-8A50-2BCE5759C696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F5E435F5-04B5-471F-8688-FE78AFA0F7E1}" type="pres">
      <dgm:prSet presAssocID="{E88389DF-4CCC-4DCB-8A50-2BCE5759C696}" presName="desTx" presStyleLbl="alignAccFollowNode1" presStyleIdx="4" presStyleCnt="6">
        <dgm:presLayoutVars>
          <dgm:bulletEnabled val="1"/>
        </dgm:presLayoutVars>
      </dgm:prSet>
      <dgm:spPr/>
    </dgm:pt>
    <dgm:pt modelId="{2FE97A73-AD57-4B05-A7D6-6BEC55735D62}" type="pres">
      <dgm:prSet presAssocID="{307B1BD8-28DE-4A68-A137-1F95E2973D41}" presName="space" presStyleCnt="0"/>
      <dgm:spPr/>
    </dgm:pt>
    <dgm:pt modelId="{853C36F0-CA57-456E-8E09-CB4077EF97B1}" type="pres">
      <dgm:prSet presAssocID="{6DE21BC3-71B8-43D1-9CDF-07822AD680BC}" presName="composite" presStyleCnt="0"/>
      <dgm:spPr/>
    </dgm:pt>
    <dgm:pt modelId="{CD121CCE-F256-437E-9AB9-0BE3E0A0C495}" type="pres">
      <dgm:prSet presAssocID="{6DE21BC3-71B8-43D1-9CDF-07822AD680BC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11020BE2-3B3D-415A-860B-AAF5B087C14A}" type="pres">
      <dgm:prSet presAssocID="{6DE21BC3-71B8-43D1-9CDF-07822AD680BC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31E7C200-98BF-4A23-8B2E-25F9179E64EB}" srcId="{8F1CDAD0-27EF-4077-81CF-DD279DB45301}" destId="{FC3B94D2-F8C3-4A43-BDF6-423A3E672E6D}" srcOrd="4" destOrd="0" parTransId="{275CF71B-4846-4CAF-A988-A025A56A7713}" sibTransId="{79CEAE2E-E78F-4EAD-BBB3-753A16F11932}"/>
    <dgm:cxn modelId="{C2276B02-9971-45A8-ACC3-9160ABA71A8E}" srcId="{6DE21BC3-71B8-43D1-9CDF-07822AD680BC}" destId="{3626A035-448C-4077-ABBD-29C79DC36F88}" srcOrd="1" destOrd="0" parTransId="{BDE0DD26-EF6B-417F-AAFD-11AD6DFF9553}" sibTransId="{0C93549F-836C-4099-949E-5355717CE64F}"/>
    <dgm:cxn modelId="{AAD9D802-4E7E-47B0-9A23-DDE32E9E0B0A}" srcId="{8F1CDAD0-27EF-4077-81CF-DD279DB45301}" destId="{A9966A36-D9F1-47F0-A7D8-4DC5A72010D5}" srcOrd="2" destOrd="0" parTransId="{6244C585-0CE5-4B3D-827F-C73C96B8BCB7}" sibTransId="{B03E6EA6-2C9C-4D05-9F77-3D633D17BF35}"/>
    <dgm:cxn modelId="{5E4F9E03-46E2-4129-B8D1-92B7E6364D92}" type="presOf" srcId="{65A986B9-BD19-4518-B6CF-F7BA55DCFE6C}" destId="{4CBF945E-B055-4DBA-8426-81C0F14EAF90}" srcOrd="0" destOrd="1" presId="urn:microsoft.com/office/officeart/2005/8/layout/hList1"/>
    <dgm:cxn modelId="{81CCDC04-A530-4C4B-BE95-58E1B58E4E1E}" srcId="{6570D333-2892-45F0-89B8-94550C20DB1C}" destId="{8C765EF0-E589-4503-BCB3-2EA30BDB89D3}" srcOrd="3" destOrd="0" parTransId="{A98EB6C7-E003-4430-ADBF-513DBF637592}" sibTransId="{47789610-C4FA-40E9-86E0-DE7DA49E08AD}"/>
    <dgm:cxn modelId="{3D716B06-B49B-4543-A00D-3ABDDD07A447}" type="presOf" srcId="{14FC6FEF-CCA8-4637-8E1F-25B6AB78BC61}" destId="{F5E435F5-04B5-471F-8688-FE78AFA0F7E1}" srcOrd="0" destOrd="0" presId="urn:microsoft.com/office/officeart/2005/8/layout/hList1"/>
    <dgm:cxn modelId="{BD087308-D571-405F-8AD8-4A381F53FE39}" type="presOf" srcId="{157E68BA-B5F4-4558-9B65-18108C6C60EC}" destId="{6196085C-2603-48FC-91EF-C1F13D467CC3}" srcOrd="0" destOrd="7" presId="urn:microsoft.com/office/officeart/2005/8/layout/hList1"/>
    <dgm:cxn modelId="{71A7F708-508B-4E4C-B776-38CD9E2799C6}" type="presOf" srcId="{49ED5FD7-DBAA-4393-A195-1051413A3BE4}" destId="{6196085C-2603-48FC-91EF-C1F13D467CC3}" srcOrd="0" destOrd="4" presId="urn:microsoft.com/office/officeart/2005/8/layout/hList1"/>
    <dgm:cxn modelId="{A14CC109-7504-4544-A698-E46EB49018F7}" srcId="{4D2A37CB-AF3D-490A-8BC3-2E2202C577EA}" destId="{8F1CDAD0-27EF-4077-81CF-DD279DB45301}" srcOrd="2" destOrd="0" parTransId="{42028C07-E91A-4958-B2CF-E4CEF73F5097}" sibTransId="{47DD59A1-DB3C-4798-870B-139E39A14EE8}"/>
    <dgm:cxn modelId="{D4449610-74C1-4878-80AE-BE556D87E66C}" type="presOf" srcId="{A9966A36-D9F1-47F0-A7D8-4DC5A72010D5}" destId="{A9E12937-8D43-4001-84CE-C88ACEE2FA62}" srcOrd="0" destOrd="2" presId="urn:microsoft.com/office/officeart/2005/8/layout/hList1"/>
    <dgm:cxn modelId="{0C82A711-3452-4B97-8858-F1408E7C218B}" type="presOf" srcId="{EE195BF1-5F86-4B50-99F4-339CEAA291C9}" destId="{F5E435F5-04B5-471F-8688-FE78AFA0F7E1}" srcOrd="0" destOrd="2" presId="urn:microsoft.com/office/officeart/2005/8/layout/hList1"/>
    <dgm:cxn modelId="{FAF41D23-6ED7-4756-A586-34301488FACA}" type="presOf" srcId="{D4F7A5F0-3675-4DA4-9F37-47439E38DF10}" destId="{11020BE2-3B3D-415A-860B-AAF5B087C14A}" srcOrd="0" destOrd="6" presId="urn:microsoft.com/office/officeart/2005/8/layout/hList1"/>
    <dgm:cxn modelId="{1580AD23-76DD-4317-97BD-71E074605927}" srcId="{6570D333-2892-45F0-89B8-94550C20DB1C}" destId="{91917D14-E724-404B-8C15-7258D6F117C0}" srcOrd="0" destOrd="0" parTransId="{ADFBB7DC-EEC1-4026-A845-838667B1AE75}" sibTransId="{84166C0C-DC9E-4E33-A664-0FA5856D089A}"/>
    <dgm:cxn modelId="{178BF623-5D3B-4849-8797-49BF055E32E0}" type="presOf" srcId="{8F1CDAD0-27EF-4077-81CF-DD279DB45301}" destId="{4038ED92-71EA-4DC5-A520-5C7A4975C248}" srcOrd="0" destOrd="0" presId="urn:microsoft.com/office/officeart/2005/8/layout/hList1"/>
    <dgm:cxn modelId="{FE893426-AC3F-4639-B4B3-790D84A1E070}" type="presOf" srcId="{D0E34AF4-AC85-43A7-AF81-8A0A1270738B}" destId="{6AE2C0DB-D7C4-47D4-917A-0712D0577E10}" srcOrd="0" destOrd="1" presId="urn:microsoft.com/office/officeart/2005/8/layout/hList1"/>
    <dgm:cxn modelId="{DB08A626-94A8-4567-8F2B-9B0C61FB5AF2}" type="presOf" srcId="{0B10239B-1E19-4713-A753-12A9B039A729}" destId="{4CBF945E-B055-4DBA-8426-81C0F14EAF90}" srcOrd="0" destOrd="3" presId="urn:microsoft.com/office/officeart/2005/8/layout/hList1"/>
    <dgm:cxn modelId="{6231082A-06AD-4A4D-BD64-DD10A6DF16C3}" srcId="{6570D333-2892-45F0-89B8-94550C20DB1C}" destId="{49ED5FD7-DBAA-4393-A195-1051413A3BE4}" srcOrd="4" destOrd="0" parTransId="{08CA0D25-DFD3-4F69-BF8C-A9F4451F7959}" sibTransId="{C2F09D21-3E22-4F99-8520-7F6ABB506824}"/>
    <dgm:cxn modelId="{D690812B-1EE7-4D99-94DD-3DE908BB1D1A}" type="presOf" srcId="{3626A035-448C-4077-ABBD-29C79DC36F88}" destId="{11020BE2-3B3D-415A-860B-AAF5B087C14A}" srcOrd="0" destOrd="1" presId="urn:microsoft.com/office/officeart/2005/8/layout/hList1"/>
    <dgm:cxn modelId="{1D8BAB2E-A540-4399-960D-BA564583ABFE}" srcId="{6570D333-2892-45F0-89B8-94550C20DB1C}" destId="{1CD2D0E2-61D1-493A-8392-DC62C375B240}" srcOrd="2" destOrd="0" parTransId="{86F98952-988D-477C-B7AF-C274B931CFF1}" sibTransId="{DE853C12-C490-4A65-8DB3-FFAD1A65C491}"/>
    <dgm:cxn modelId="{F942BA2F-EF17-439A-A872-5AA5FCEDFECC}" type="presOf" srcId="{57ADA113-9567-4A73-AA04-9E4600A53C73}" destId="{11020BE2-3B3D-415A-860B-AAF5B087C14A}" srcOrd="0" destOrd="2" presId="urn:microsoft.com/office/officeart/2005/8/layout/hList1"/>
    <dgm:cxn modelId="{9F3FC031-EE99-43F4-A315-02C3608B070E}" type="presOf" srcId="{8C765EF0-E589-4503-BCB3-2EA30BDB89D3}" destId="{6196085C-2603-48FC-91EF-C1F13D467CC3}" srcOrd="0" destOrd="3" presId="urn:microsoft.com/office/officeart/2005/8/layout/hList1"/>
    <dgm:cxn modelId="{51242534-FC5A-461B-92F5-2061327A9AEC}" type="presOf" srcId="{0BEC86EF-B221-4958-9E56-B1287F456847}" destId="{9B1EFC6E-DAEA-4157-86C4-89C9F60792C7}" srcOrd="0" destOrd="0" presId="urn:microsoft.com/office/officeart/2005/8/layout/hList1"/>
    <dgm:cxn modelId="{416B4D35-92E3-434B-A948-B7FFB33B82B0}" type="presOf" srcId="{3B32FD96-4083-4D8C-B31A-0B0FCC33776B}" destId="{6AE2C0DB-D7C4-47D4-917A-0712D0577E10}" srcOrd="0" destOrd="0" presId="urn:microsoft.com/office/officeart/2005/8/layout/hList1"/>
    <dgm:cxn modelId="{5CFD2638-1060-4C82-B14E-0A1824C105D8}" type="presOf" srcId="{32A5B5A6-3009-44DA-8790-1A03D73D063C}" destId="{11020BE2-3B3D-415A-860B-AAF5B087C14A}" srcOrd="0" destOrd="3" presId="urn:microsoft.com/office/officeart/2005/8/layout/hList1"/>
    <dgm:cxn modelId="{C875803F-CEB2-44B0-AAA5-C627859ACBDD}" srcId="{0BEC86EF-B221-4958-9E56-B1287F456847}" destId="{D0E34AF4-AC85-43A7-AF81-8A0A1270738B}" srcOrd="1" destOrd="0" parTransId="{A1214FB3-5AF4-4CB9-B435-62145F2722A7}" sibTransId="{C3BA97D2-0D20-4CD2-B310-6B34652A12C5}"/>
    <dgm:cxn modelId="{4B3F6740-E78C-4B8D-8997-5EE8DD29DB3A}" srcId="{0BEC86EF-B221-4958-9E56-B1287F456847}" destId="{3B32FD96-4083-4D8C-B31A-0B0FCC33776B}" srcOrd="0" destOrd="0" parTransId="{AFE34EF3-6197-4758-A7E9-6C5A20F3791E}" sibTransId="{A636923F-7CFE-4E7F-B03B-77CCF8D25FD5}"/>
    <dgm:cxn modelId="{E81D4341-B811-4E68-98A0-74333E77C46A}" type="presOf" srcId="{46490A4A-6FB1-4CD6-9467-8E33B370CEE0}" destId="{11020BE2-3B3D-415A-860B-AAF5B087C14A}" srcOrd="0" destOrd="5" presId="urn:microsoft.com/office/officeart/2005/8/layout/hList1"/>
    <dgm:cxn modelId="{179CD946-ED36-4799-B4EA-42950EE07DB1}" srcId="{E88465EB-4315-4091-8CA7-F7416F126317}" destId="{0B10239B-1E19-4713-A753-12A9B039A729}" srcOrd="3" destOrd="0" parTransId="{BC6AA6C1-B68B-4242-B967-0E03230DB32F}" sibTransId="{E430CD90-04B4-4E8A-9CDE-CAF369B85998}"/>
    <dgm:cxn modelId="{8E3CFA46-5C4E-4A5C-B691-44ABD6E0C4DE}" type="presOf" srcId="{3E1BF08C-CA18-41CF-92CC-2B2A5D312CFB}" destId="{11020BE2-3B3D-415A-860B-AAF5B087C14A}" srcOrd="0" destOrd="0" presId="urn:microsoft.com/office/officeart/2005/8/layout/hList1"/>
    <dgm:cxn modelId="{22DFA667-EE1E-4BD6-B17D-331886F71C43}" type="presOf" srcId="{E88465EB-4315-4091-8CA7-F7416F126317}" destId="{0B0EC2C0-E7BB-47FF-8E50-EF17E6EF392A}" srcOrd="0" destOrd="0" presId="urn:microsoft.com/office/officeart/2005/8/layout/hList1"/>
    <dgm:cxn modelId="{FB61AE47-02D8-4191-AD40-73FBFD4A1ECA}" srcId="{6DE21BC3-71B8-43D1-9CDF-07822AD680BC}" destId="{32A5B5A6-3009-44DA-8790-1A03D73D063C}" srcOrd="3" destOrd="0" parTransId="{F83723AE-0BB6-4D46-940F-B941AFAA9DEA}" sibTransId="{E4E26D05-FD37-436C-B7B6-DDCC0E4D6E46}"/>
    <dgm:cxn modelId="{A1C3FE67-4DF0-427E-9763-918C492DC975}" type="presOf" srcId="{C6239DED-3E20-4608-ADD8-E5EDAE314EBD}" destId="{A9E12937-8D43-4001-84CE-C88ACEE2FA62}" srcOrd="0" destOrd="3" presId="urn:microsoft.com/office/officeart/2005/8/layout/hList1"/>
    <dgm:cxn modelId="{E34CEC69-3080-4186-9F89-B1CB7EE7E6F0}" srcId="{6570D333-2892-45F0-89B8-94550C20DB1C}" destId="{7C772151-42C3-4E64-9FAB-89A7063B5A3B}" srcOrd="6" destOrd="0" parTransId="{242A8585-58FC-4691-95BB-0F1C864133E9}" sibTransId="{14C091EE-0CC4-4F64-BD87-1FFB32F64553}"/>
    <dgm:cxn modelId="{2158A06D-10AC-4AC1-8324-9749D70C058E}" srcId="{0BEC86EF-B221-4958-9E56-B1287F456847}" destId="{2CE5A5EF-46C8-4470-B9ED-3EE82A2775BE}" srcOrd="3" destOrd="0" parTransId="{E7985C6E-8C57-4EBE-8218-71F626719DFC}" sibTransId="{57F0990F-2DEF-4257-B718-1820E07FC4A2}"/>
    <dgm:cxn modelId="{25E0546E-AE0C-4995-8C9F-6370AC69F344}" srcId="{6570D333-2892-45F0-89B8-94550C20DB1C}" destId="{157E68BA-B5F4-4558-9B65-18108C6C60EC}" srcOrd="7" destOrd="0" parTransId="{ED41869E-691B-4E7F-9EFB-2B029C5D0AFC}" sibTransId="{64745355-7385-4D48-8A8D-1B5BFFA6C29E}"/>
    <dgm:cxn modelId="{914E574F-6FBE-4237-8C9A-2249140492B9}" type="presOf" srcId="{1CD2D0E2-61D1-493A-8392-DC62C375B240}" destId="{6196085C-2603-48FC-91EF-C1F13D467CC3}" srcOrd="0" destOrd="2" presId="urn:microsoft.com/office/officeart/2005/8/layout/hList1"/>
    <dgm:cxn modelId="{D5F1C470-C5EF-4F85-B129-F01E15523FCC}" srcId="{E88389DF-4CCC-4DCB-8A50-2BCE5759C696}" destId="{53C5C063-76ED-4FCC-A153-E1823390B66B}" srcOrd="1" destOrd="0" parTransId="{B16C5EE8-6F0F-42CA-8204-83D39CE6A3F5}" sibTransId="{88ADA9B1-1EDD-4B3B-85A6-C47E88F712F3}"/>
    <dgm:cxn modelId="{E1E6D951-C98B-4EEC-9AE7-9BF9C2E1CA94}" srcId="{4D2A37CB-AF3D-490A-8BC3-2E2202C577EA}" destId="{E88389DF-4CCC-4DCB-8A50-2BCE5759C696}" srcOrd="4" destOrd="0" parTransId="{1C19E99D-F528-461E-8B2A-CB27B1D842C2}" sibTransId="{307B1BD8-28DE-4A68-A137-1F95E2973D41}"/>
    <dgm:cxn modelId="{A295BA72-D082-44E9-BC1A-95FADFD96D5C}" srcId="{6DE21BC3-71B8-43D1-9CDF-07822AD680BC}" destId="{46490A4A-6FB1-4CD6-9467-8E33B370CEE0}" srcOrd="5" destOrd="0" parTransId="{EDB8B5C8-4CD8-4844-B58D-3805A22331F2}" sibTransId="{120587FA-63DE-4A06-9444-3948A85BEBE9}"/>
    <dgm:cxn modelId="{30015859-548F-43D4-B225-69576C81CABA}" type="presOf" srcId="{2CE5A5EF-46C8-4470-B9ED-3EE82A2775BE}" destId="{6AE2C0DB-D7C4-47D4-917A-0712D0577E10}" srcOrd="0" destOrd="3" presId="urn:microsoft.com/office/officeart/2005/8/layout/hList1"/>
    <dgm:cxn modelId="{1DF1257A-121B-49D3-8C1F-1FE5BB58A896}" srcId="{E88465EB-4315-4091-8CA7-F7416F126317}" destId="{5EB5336E-57BB-4E94-84A1-C93CA1F2D523}" srcOrd="2" destOrd="0" parTransId="{07C6393F-463F-429E-9899-E197EEE5FB73}" sibTransId="{80214BF9-9347-4B0C-83D6-C69D2AC6C8F9}"/>
    <dgm:cxn modelId="{73D9287D-33A5-4578-A263-90B9E6B69C49}" type="presOf" srcId="{6DE21BC3-71B8-43D1-9CDF-07822AD680BC}" destId="{CD121CCE-F256-437E-9AB9-0BE3E0A0C495}" srcOrd="0" destOrd="0" presId="urn:microsoft.com/office/officeart/2005/8/layout/hList1"/>
    <dgm:cxn modelId="{A6B6797D-1BE0-4B85-AE3B-229354CCD3B5}" srcId="{8F1CDAD0-27EF-4077-81CF-DD279DB45301}" destId="{C6239DED-3E20-4608-ADD8-E5EDAE314EBD}" srcOrd="3" destOrd="0" parTransId="{0E70B23A-3BCD-448B-8631-364204DD61D3}" sibTransId="{568D91A0-3CD8-40D8-9AA8-E6657500A39B}"/>
    <dgm:cxn modelId="{40F5A581-C963-4D9C-B3F1-950C38EB31AB}" type="presOf" srcId="{D9EEF6A1-7D2F-42EB-ABAC-D502E09FDE8B}" destId="{A9E12937-8D43-4001-84CE-C88ACEE2FA62}" srcOrd="0" destOrd="0" presId="urn:microsoft.com/office/officeart/2005/8/layout/hList1"/>
    <dgm:cxn modelId="{70E13D86-A795-49F5-B724-D6B3565EFF46}" srcId="{E88389DF-4CCC-4DCB-8A50-2BCE5759C696}" destId="{14FC6FEF-CCA8-4637-8E1F-25B6AB78BC61}" srcOrd="0" destOrd="0" parTransId="{9A825D21-5C26-4EF5-9F53-1047602F6215}" sibTransId="{B0AC6F67-7113-48C1-AEA5-800E78E7C25B}"/>
    <dgm:cxn modelId="{551DAB86-5AF7-41C3-9AF4-1E6A62CD4B95}" type="presOf" srcId="{EAF9CB8F-F905-4FD4-983D-7016EEAAA64E}" destId="{6AE2C0DB-D7C4-47D4-917A-0712D0577E10}" srcOrd="0" destOrd="4" presId="urn:microsoft.com/office/officeart/2005/8/layout/hList1"/>
    <dgm:cxn modelId="{71739988-BFC7-488E-9311-F53F524FDFA4}" srcId="{6DE21BC3-71B8-43D1-9CDF-07822AD680BC}" destId="{3E1BF08C-CA18-41CF-92CC-2B2A5D312CFB}" srcOrd="0" destOrd="0" parTransId="{073CDA29-24D2-4D32-8F77-3B08CC7817CB}" sibTransId="{CAFEB777-B6B0-41CD-BB68-41539B9F2D58}"/>
    <dgm:cxn modelId="{C70E3C8D-127A-4BC6-904E-CD98561C1A49}" type="presOf" srcId="{0793A6F5-C2A5-452E-9AC7-7B0341CF3254}" destId="{6AE2C0DB-D7C4-47D4-917A-0712D0577E10}" srcOrd="0" destOrd="2" presId="urn:microsoft.com/office/officeart/2005/8/layout/hList1"/>
    <dgm:cxn modelId="{14AE0E93-759A-4FE1-8DAE-F0115D2C6DF4}" srcId="{6DE21BC3-71B8-43D1-9CDF-07822AD680BC}" destId="{CC78ABFE-DEE1-431D-90A7-9A6DC01A30D4}" srcOrd="7" destOrd="0" parTransId="{B6C62061-F5BB-4A41-9C12-D0764AA73F4E}" sibTransId="{53DDBAF7-F8BC-44D5-8359-8B1D6386BE92}"/>
    <dgm:cxn modelId="{5EAA4893-25DC-47FD-8CA6-27A965DE1CC2}" srcId="{6DE21BC3-71B8-43D1-9CDF-07822AD680BC}" destId="{72AA44B5-F9DA-485D-A360-D7EAA14D3634}" srcOrd="4" destOrd="0" parTransId="{FF589DA6-2138-48C9-8D6D-AA744AEDAAD0}" sibTransId="{1D65291C-C18D-4E87-9ECC-B66BD5AA92BB}"/>
    <dgm:cxn modelId="{76BFE693-F639-45A0-AA21-5D32FADFD4BD}" srcId="{4D2A37CB-AF3D-490A-8BC3-2E2202C577EA}" destId="{0BEC86EF-B221-4958-9E56-B1287F456847}" srcOrd="1" destOrd="0" parTransId="{9A37BF3F-9867-4BC1-9B0E-B64604D12DCB}" sibTransId="{CD41818E-2D6F-4859-9E04-80954381807C}"/>
    <dgm:cxn modelId="{DF04DC9A-03B8-4662-A4F7-69DECB11318B}" type="presOf" srcId="{2813EB62-512F-4C67-A41C-14DE4BC444FE}" destId="{6196085C-2603-48FC-91EF-C1F13D467CC3}" srcOrd="0" destOrd="1" presId="urn:microsoft.com/office/officeart/2005/8/layout/hList1"/>
    <dgm:cxn modelId="{3A467D9F-CBC3-4DD0-AE60-A65A96FCF8A3}" srcId="{0BEC86EF-B221-4958-9E56-B1287F456847}" destId="{0793A6F5-C2A5-452E-9AC7-7B0341CF3254}" srcOrd="2" destOrd="0" parTransId="{786D6369-EFF0-49A1-B489-60CFA4CA010A}" sibTransId="{31F7B807-36BF-45E2-9D13-1D1130D6F874}"/>
    <dgm:cxn modelId="{6509D89F-5F7C-4D2E-91A8-2F3E79FAA1D5}" type="presOf" srcId="{FC3B94D2-F8C3-4A43-BDF6-423A3E672E6D}" destId="{A9E12937-8D43-4001-84CE-C88ACEE2FA62}" srcOrd="0" destOrd="4" presId="urn:microsoft.com/office/officeart/2005/8/layout/hList1"/>
    <dgm:cxn modelId="{E96807A2-513E-4836-848B-5709690FD956}" type="presOf" srcId="{53C5C063-76ED-4FCC-A153-E1823390B66B}" destId="{F5E435F5-04B5-471F-8688-FE78AFA0F7E1}" srcOrd="0" destOrd="1" presId="urn:microsoft.com/office/officeart/2005/8/layout/hList1"/>
    <dgm:cxn modelId="{298763A5-4DC0-43FE-9D16-6ECB5C2A428C}" srcId="{6570D333-2892-45F0-89B8-94550C20DB1C}" destId="{4675A85A-6BD5-4260-B742-EF21778BFA4B}" srcOrd="5" destOrd="0" parTransId="{D4C6D999-C32F-4C6C-8B00-7EFFEC113F22}" sibTransId="{7C3C1967-1DBB-49F8-901C-1AB7C4534834}"/>
    <dgm:cxn modelId="{523C2CAE-7CDF-4F3E-8EC7-EE6671D53AB3}" srcId="{E88389DF-4CCC-4DCB-8A50-2BCE5759C696}" destId="{EE195BF1-5F86-4B50-99F4-339CEAA291C9}" srcOrd="2" destOrd="0" parTransId="{05D89811-4C8B-4057-B697-C14198C36F06}" sibTransId="{EBF37FF3-A531-437A-A40C-2ED9D481500D}"/>
    <dgm:cxn modelId="{55FA27B0-F619-4133-98F0-CF290408FF77}" srcId="{4D2A37CB-AF3D-490A-8BC3-2E2202C577EA}" destId="{6570D333-2892-45F0-89B8-94550C20DB1C}" srcOrd="0" destOrd="0" parTransId="{8C9244FD-24EE-4ED5-8DFC-32D1B491CA20}" sibTransId="{EF22BE18-4D3F-490C-9D55-ACE2629F93BE}"/>
    <dgm:cxn modelId="{5E67A5B0-A76B-4126-B048-948320B4AD9C}" type="presOf" srcId="{6570D333-2892-45F0-89B8-94550C20DB1C}" destId="{EB05872A-FBCA-4A9D-969B-628F24A77B28}" srcOrd="0" destOrd="0" presId="urn:microsoft.com/office/officeart/2005/8/layout/hList1"/>
    <dgm:cxn modelId="{B228B1B6-A27C-492B-8A8A-74B1A69E92A0}" type="presOf" srcId="{4D2A37CB-AF3D-490A-8BC3-2E2202C577EA}" destId="{18FCA5A4-C3CB-4BB1-BED7-0947C08291DF}" srcOrd="0" destOrd="0" presId="urn:microsoft.com/office/officeart/2005/8/layout/hList1"/>
    <dgm:cxn modelId="{FA62A7B9-9E40-4F3B-99F6-6840974FB0DD}" type="presOf" srcId="{7C772151-42C3-4E64-9FAB-89A7063B5A3B}" destId="{6196085C-2603-48FC-91EF-C1F13D467CC3}" srcOrd="0" destOrd="6" presId="urn:microsoft.com/office/officeart/2005/8/layout/hList1"/>
    <dgm:cxn modelId="{240E9FBB-E51D-4D39-B0FD-13FF8E147E2E}" type="presOf" srcId="{4675A85A-6BD5-4260-B742-EF21778BFA4B}" destId="{6196085C-2603-48FC-91EF-C1F13D467CC3}" srcOrd="0" destOrd="5" presId="urn:microsoft.com/office/officeart/2005/8/layout/hList1"/>
    <dgm:cxn modelId="{C2D0EABE-47FB-4BCC-AC80-AE6555BA08C0}" type="presOf" srcId="{60165387-8DCF-42AD-8071-AE1DBAC6E795}" destId="{A9E12937-8D43-4001-84CE-C88ACEE2FA62}" srcOrd="0" destOrd="5" presId="urn:microsoft.com/office/officeart/2005/8/layout/hList1"/>
    <dgm:cxn modelId="{B0E32DC5-5343-4528-B1B7-A182DCDDEEFB}" type="presOf" srcId="{5EB5336E-57BB-4E94-84A1-C93CA1F2D523}" destId="{4CBF945E-B055-4DBA-8426-81C0F14EAF90}" srcOrd="0" destOrd="2" presId="urn:microsoft.com/office/officeart/2005/8/layout/hList1"/>
    <dgm:cxn modelId="{EBF1C2C5-785D-4587-9FCD-9F1DC85ECEF9}" srcId="{0BEC86EF-B221-4958-9E56-B1287F456847}" destId="{9A5BD171-C98D-451B-9F12-05E6916F49BD}" srcOrd="5" destOrd="0" parTransId="{4A97D8F9-599B-4EC6-9ADC-AD159722D78F}" sibTransId="{9763F2A5-9675-4941-B2EF-4BE8FA2C1EC3}"/>
    <dgm:cxn modelId="{DE23D6C9-78BE-4C04-B2A8-52B05CBF1B56}" srcId="{0BEC86EF-B221-4958-9E56-B1287F456847}" destId="{EAF9CB8F-F905-4FD4-983D-7016EEAAA64E}" srcOrd="4" destOrd="0" parTransId="{1729E38A-2144-4C23-8F71-C96CE533C230}" sibTransId="{8134AD06-8D96-44BA-9B21-3F553F636C7F}"/>
    <dgm:cxn modelId="{0E6ADACE-6F06-4095-9A53-814D2831E030}" srcId="{6DE21BC3-71B8-43D1-9CDF-07822AD680BC}" destId="{57ADA113-9567-4A73-AA04-9E4600A53C73}" srcOrd="2" destOrd="0" parTransId="{5858475D-DA48-4D8E-84B9-C2D770CFE0B6}" sibTransId="{BF993B37-04D1-46BF-B3A9-2F61371ACD09}"/>
    <dgm:cxn modelId="{489457D1-A6E2-4EE8-BB8B-8FFCC06553AE}" srcId="{8F1CDAD0-27EF-4077-81CF-DD279DB45301}" destId="{60165387-8DCF-42AD-8071-AE1DBAC6E795}" srcOrd="5" destOrd="0" parTransId="{287C79F6-A9BF-445F-AA67-EFE95F9739AF}" sibTransId="{7F7796EB-CDA3-4C9C-833F-C51434F87040}"/>
    <dgm:cxn modelId="{DAC898D5-578A-44A4-94CB-D0B71B52E4B2}" srcId="{4D2A37CB-AF3D-490A-8BC3-2E2202C577EA}" destId="{6DE21BC3-71B8-43D1-9CDF-07822AD680BC}" srcOrd="5" destOrd="0" parTransId="{CFD6F91F-D931-4D10-B3AC-5320D953FC14}" sibTransId="{43729AC7-B36C-4D51-9AF2-FCD6291DCDBF}"/>
    <dgm:cxn modelId="{8732BDD6-127A-4E9E-A361-732DC59090B8}" type="presOf" srcId="{9A5BD171-C98D-451B-9F12-05E6916F49BD}" destId="{6AE2C0DB-D7C4-47D4-917A-0712D0577E10}" srcOrd="0" destOrd="5" presId="urn:microsoft.com/office/officeart/2005/8/layout/hList1"/>
    <dgm:cxn modelId="{C20E68DD-7570-44EC-A44E-3DAA2D96F636}" srcId="{E88465EB-4315-4091-8CA7-F7416F126317}" destId="{B74B9EA4-442C-464B-8A9F-3555649FB638}" srcOrd="0" destOrd="0" parTransId="{BB65F942-1036-407A-AD2D-8D09B3873C0D}" sibTransId="{4B2B4ACB-0909-4BDE-B23D-02019CC6EB40}"/>
    <dgm:cxn modelId="{A18C6BDF-7E8D-42DE-BE45-1541C01B22FF}" srcId="{8F1CDAD0-27EF-4077-81CF-DD279DB45301}" destId="{216D61FB-EF87-46F5-B793-A693571BF768}" srcOrd="1" destOrd="0" parTransId="{926C0E72-EF0D-4BA3-A400-0A96EE56C96E}" sibTransId="{6F386490-4F5A-4DE2-B0FE-8D5FF15521B0}"/>
    <dgm:cxn modelId="{C0B197E1-1475-4DDE-80FB-85F1C7B92408}" type="presOf" srcId="{E88389DF-4CCC-4DCB-8A50-2BCE5759C696}" destId="{D70AE71A-BBD5-4DDF-9F9D-24A8D19209E6}" srcOrd="0" destOrd="0" presId="urn:microsoft.com/office/officeart/2005/8/layout/hList1"/>
    <dgm:cxn modelId="{4543A0E1-30D5-47B6-8467-B29A9A8193ED}" srcId="{4D2A37CB-AF3D-490A-8BC3-2E2202C577EA}" destId="{E88465EB-4315-4091-8CA7-F7416F126317}" srcOrd="3" destOrd="0" parTransId="{002EF31B-D937-4F83-AE55-53A69D9B5206}" sibTransId="{349C8A93-331E-4BE1-853D-8D8A7D429A00}"/>
    <dgm:cxn modelId="{9AD3B1E7-6762-4DDC-9AAF-9241B0F0A428}" type="presOf" srcId="{72AA44B5-F9DA-485D-A360-D7EAA14D3634}" destId="{11020BE2-3B3D-415A-860B-AAF5B087C14A}" srcOrd="0" destOrd="4" presId="urn:microsoft.com/office/officeart/2005/8/layout/hList1"/>
    <dgm:cxn modelId="{914DC1E7-7486-4D60-B5E8-00BCAADF88F7}" type="presOf" srcId="{91917D14-E724-404B-8C15-7258D6F117C0}" destId="{6196085C-2603-48FC-91EF-C1F13D467CC3}" srcOrd="0" destOrd="0" presId="urn:microsoft.com/office/officeart/2005/8/layout/hList1"/>
    <dgm:cxn modelId="{935AD4E9-5689-4C08-B435-4C939148843F}" srcId="{E88465EB-4315-4091-8CA7-F7416F126317}" destId="{65A986B9-BD19-4518-B6CF-F7BA55DCFE6C}" srcOrd="1" destOrd="0" parTransId="{32453D64-AF42-434D-B74F-1F352BB013BC}" sibTransId="{7F61504A-4D2A-402A-95E9-5BAC00F06464}"/>
    <dgm:cxn modelId="{60D32AEA-8E2B-4939-93D2-CDBBF93D7448}" srcId="{6DE21BC3-71B8-43D1-9CDF-07822AD680BC}" destId="{D4F7A5F0-3675-4DA4-9F37-47439E38DF10}" srcOrd="6" destOrd="0" parTransId="{66C5C319-5D8E-4A61-A21F-229B70E7BABB}" sibTransId="{8B03D8D8-3A31-4FBD-B895-1D5F404367C3}"/>
    <dgm:cxn modelId="{70D869EB-545C-4586-B4E6-DD190167B927}" srcId="{8F1CDAD0-27EF-4077-81CF-DD279DB45301}" destId="{D9EEF6A1-7D2F-42EB-ABAC-D502E09FDE8B}" srcOrd="0" destOrd="0" parTransId="{70995F5E-7B45-4043-A536-443AB8C45574}" sibTransId="{36A278CC-CF1D-4DD1-B045-19394225B285}"/>
    <dgm:cxn modelId="{535087F3-8120-496E-8F89-B8A7054A1FCD}" srcId="{6570D333-2892-45F0-89B8-94550C20DB1C}" destId="{2813EB62-512F-4C67-A41C-14DE4BC444FE}" srcOrd="1" destOrd="0" parTransId="{A9E37252-379A-4FCA-8815-DFC04AD1AA6F}" sibTransId="{A209AF64-D8F2-4E31-8C73-EFCDA9DDE5F5}"/>
    <dgm:cxn modelId="{08379EF5-5D71-42AB-A186-8A5A22B156A4}" type="presOf" srcId="{216D61FB-EF87-46F5-B793-A693571BF768}" destId="{A9E12937-8D43-4001-84CE-C88ACEE2FA62}" srcOrd="0" destOrd="1" presId="urn:microsoft.com/office/officeart/2005/8/layout/hList1"/>
    <dgm:cxn modelId="{717F78F8-13CF-4EC6-8F2B-672A86B385A3}" type="presOf" srcId="{CC78ABFE-DEE1-431D-90A7-9A6DC01A30D4}" destId="{11020BE2-3B3D-415A-860B-AAF5B087C14A}" srcOrd="0" destOrd="7" presId="urn:microsoft.com/office/officeart/2005/8/layout/hList1"/>
    <dgm:cxn modelId="{C6D9A7F9-9DC5-4C8B-B1E7-641A3534ED89}" type="presOf" srcId="{B74B9EA4-442C-464B-8A9F-3555649FB638}" destId="{4CBF945E-B055-4DBA-8426-81C0F14EAF90}" srcOrd="0" destOrd="0" presId="urn:microsoft.com/office/officeart/2005/8/layout/hList1"/>
    <dgm:cxn modelId="{7FC1F4CA-06F2-4663-8651-CC3ABACF4F8F}" type="presParOf" srcId="{18FCA5A4-C3CB-4BB1-BED7-0947C08291DF}" destId="{2033F969-8B43-4C9A-B388-A0CD8E5A187E}" srcOrd="0" destOrd="0" presId="urn:microsoft.com/office/officeart/2005/8/layout/hList1"/>
    <dgm:cxn modelId="{B896ECFF-3C43-4B4A-9006-BCC31DA3CC9E}" type="presParOf" srcId="{2033F969-8B43-4C9A-B388-A0CD8E5A187E}" destId="{EB05872A-FBCA-4A9D-969B-628F24A77B28}" srcOrd="0" destOrd="0" presId="urn:microsoft.com/office/officeart/2005/8/layout/hList1"/>
    <dgm:cxn modelId="{4CFDE65A-46D8-4E35-AE3C-6B531BF87A65}" type="presParOf" srcId="{2033F969-8B43-4C9A-B388-A0CD8E5A187E}" destId="{6196085C-2603-48FC-91EF-C1F13D467CC3}" srcOrd="1" destOrd="0" presId="urn:microsoft.com/office/officeart/2005/8/layout/hList1"/>
    <dgm:cxn modelId="{819AEE96-F022-4CEB-9740-3E48B1435789}" type="presParOf" srcId="{18FCA5A4-C3CB-4BB1-BED7-0947C08291DF}" destId="{79B25A71-7C6E-44E7-A578-FE447C31CC27}" srcOrd="1" destOrd="0" presId="urn:microsoft.com/office/officeart/2005/8/layout/hList1"/>
    <dgm:cxn modelId="{837A0F67-4A36-4A0F-AFE9-7FEB190A5B20}" type="presParOf" srcId="{18FCA5A4-C3CB-4BB1-BED7-0947C08291DF}" destId="{40A3B464-30F8-454C-8A15-6A546091C8F7}" srcOrd="2" destOrd="0" presId="urn:microsoft.com/office/officeart/2005/8/layout/hList1"/>
    <dgm:cxn modelId="{289AD2F2-EAC8-442B-AA0E-F1A4CC39F406}" type="presParOf" srcId="{40A3B464-30F8-454C-8A15-6A546091C8F7}" destId="{9B1EFC6E-DAEA-4157-86C4-89C9F60792C7}" srcOrd="0" destOrd="0" presId="urn:microsoft.com/office/officeart/2005/8/layout/hList1"/>
    <dgm:cxn modelId="{FE68D972-9BCE-4C35-88E4-2B8A91499B6C}" type="presParOf" srcId="{40A3B464-30F8-454C-8A15-6A546091C8F7}" destId="{6AE2C0DB-D7C4-47D4-917A-0712D0577E10}" srcOrd="1" destOrd="0" presId="urn:microsoft.com/office/officeart/2005/8/layout/hList1"/>
    <dgm:cxn modelId="{803CF832-45C4-4CF5-9B2B-9833467D4C1E}" type="presParOf" srcId="{18FCA5A4-C3CB-4BB1-BED7-0947C08291DF}" destId="{D0572B74-0FB1-47D1-966C-F163957A1BF5}" srcOrd="3" destOrd="0" presId="urn:microsoft.com/office/officeart/2005/8/layout/hList1"/>
    <dgm:cxn modelId="{47D92CDE-3E8A-4424-90EB-9A13B29958B1}" type="presParOf" srcId="{18FCA5A4-C3CB-4BB1-BED7-0947C08291DF}" destId="{D2B7056E-55AE-4954-8462-F5594F4A38EF}" srcOrd="4" destOrd="0" presId="urn:microsoft.com/office/officeart/2005/8/layout/hList1"/>
    <dgm:cxn modelId="{C08D576B-1591-4BF7-A242-15E8EE9C54A3}" type="presParOf" srcId="{D2B7056E-55AE-4954-8462-F5594F4A38EF}" destId="{4038ED92-71EA-4DC5-A520-5C7A4975C248}" srcOrd="0" destOrd="0" presId="urn:microsoft.com/office/officeart/2005/8/layout/hList1"/>
    <dgm:cxn modelId="{B40C83B1-C130-490D-8BA3-6C66D5362F12}" type="presParOf" srcId="{D2B7056E-55AE-4954-8462-F5594F4A38EF}" destId="{A9E12937-8D43-4001-84CE-C88ACEE2FA62}" srcOrd="1" destOrd="0" presId="urn:microsoft.com/office/officeart/2005/8/layout/hList1"/>
    <dgm:cxn modelId="{A8669085-8248-47FC-A443-8D9EB9BCE881}" type="presParOf" srcId="{18FCA5A4-C3CB-4BB1-BED7-0947C08291DF}" destId="{8EFBD46C-C64A-4215-BF17-23D2AA5C6F9A}" srcOrd="5" destOrd="0" presId="urn:microsoft.com/office/officeart/2005/8/layout/hList1"/>
    <dgm:cxn modelId="{176AEEDA-0A5D-4BC5-B472-B01C1E95033E}" type="presParOf" srcId="{18FCA5A4-C3CB-4BB1-BED7-0947C08291DF}" destId="{B9353436-F217-400A-8AE6-B5A7C400641E}" srcOrd="6" destOrd="0" presId="urn:microsoft.com/office/officeart/2005/8/layout/hList1"/>
    <dgm:cxn modelId="{0DD4995C-B822-4242-B6EF-2FA7E668BB13}" type="presParOf" srcId="{B9353436-F217-400A-8AE6-B5A7C400641E}" destId="{0B0EC2C0-E7BB-47FF-8E50-EF17E6EF392A}" srcOrd="0" destOrd="0" presId="urn:microsoft.com/office/officeart/2005/8/layout/hList1"/>
    <dgm:cxn modelId="{72A73ED1-8783-452D-B3C0-8B1574C30B5E}" type="presParOf" srcId="{B9353436-F217-400A-8AE6-B5A7C400641E}" destId="{4CBF945E-B055-4DBA-8426-81C0F14EAF90}" srcOrd="1" destOrd="0" presId="urn:microsoft.com/office/officeart/2005/8/layout/hList1"/>
    <dgm:cxn modelId="{784F80AE-5F9C-421D-A494-13E77FD74800}" type="presParOf" srcId="{18FCA5A4-C3CB-4BB1-BED7-0947C08291DF}" destId="{63555904-9511-454E-9112-F20916FBF27E}" srcOrd="7" destOrd="0" presId="urn:microsoft.com/office/officeart/2005/8/layout/hList1"/>
    <dgm:cxn modelId="{762DA18A-2BBA-4345-B707-EC33EDA214F4}" type="presParOf" srcId="{18FCA5A4-C3CB-4BB1-BED7-0947C08291DF}" destId="{353960EC-8497-423F-A731-EE16BE31BD99}" srcOrd="8" destOrd="0" presId="urn:microsoft.com/office/officeart/2005/8/layout/hList1"/>
    <dgm:cxn modelId="{6D1D567C-13F1-4510-AE45-924B49C53696}" type="presParOf" srcId="{353960EC-8497-423F-A731-EE16BE31BD99}" destId="{D70AE71A-BBD5-4DDF-9F9D-24A8D19209E6}" srcOrd="0" destOrd="0" presId="urn:microsoft.com/office/officeart/2005/8/layout/hList1"/>
    <dgm:cxn modelId="{38BF24AF-CEDB-4C37-8493-B95F8A041B0D}" type="presParOf" srcId="{353960EC-8497-423F-A731-EE16BE31BD99}" destId="{F5E435F5-04B5-471F-8688-FE78AFA0F7E1}" srcOrd="1" destOrd="0" presId="urn:microsoft.com/office/officeart/2005/8/layout/hList1"/>
    <dgm:cxn modelId="{B9B011D9-5C0C-44BF-AA44-8E21F0EDC9E6}" type="presParOf" srcId="{18FCA5A4-C3CB-4BB1-BED7-0947C08291DF}" destId="{2FE97A73-AD57-4B05-A7D6-6BEC55735D62}" srcOrd="9" destOrd="0" presId="urn:microsoft.com/office/officeart/2005/8/layout/hList1"/>
    <dgm:cxn modelId="{E60EDDBA-859C-4733-8CCE-4DB6B8717310}" type="presParOf" srcId="{18FCA5A4-C3CB-4BB1-BED7-0947C08291DF}" destId="{853C36F0-CA57-456E-8E09-CB4077EF97B1}" srcOrd="10" destOrd="0" presId="urn:microsoft.com/office/officeart/2005/8/layout/hList1"/>
    <dgm:cxn modelId="{78C3031A-EC5D-43DD-B2F8-F4D2D669E2EB}" type="presParOf" srcId="{853C36F0-CA57-456E-8E09-CB4077EF97B1}" destId="{CD121CCE-F256-437E-9AB9-0BE3E0A0C495}" srcOrd="0" destOrd="0" presId="urn:microsoft.com/office/officeart/2005/8/layout/hList1"/>
    <dgm:cxn modelId="{B5D4E931-FD8A-44D6-B964-F209F5611B37}" type="presParOf" srcId="{853C36F0-CA57-456E-8E09-CB4077EF97B1}" destId="{11020BE2-3B3D-415A-860B-AAF5B087C1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BD339-6D48-48FE-B025-230067E25911}">
      <dsp:nvSpPr>
        <dsp:cNvPr id="0" name=""/>
        <dsp:cNvSpPr/>
      </dsp:nvSpPr>
      <dsp:spPr>
        <a:xfrm>
          <a:off x="1783080" y="40004"/>
          <a:ext cx="1920240" cy="1920240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sfera poznawcza</a:t>
          </a:r>
        </a:p>
      </dsp:txBody>
      <dsp:txXfrm>
        <a:off x="2039112" y="376046"/>
        <a:ext cx="1408176" cy="864108"/>
      </dsp:txXfrm>
    </dsp:sp>
    <dsp:sp modelId="{5CD074CB-AC0D-4C4C-B4FC-D04F92888584}">
      <dsp:nvSpPr>
        <dsp:cNvPr id="0" name=""/>
        <dsp:cNvSpPr/>
      </dsp:nvSpPr>
      <dsp:spPr>
        <a:xfrm>
          <a:off x="2475966" y="1240155"/>
          <a:ext cx="1920240" cy="1920240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sfera </a:t>
          </a:r>
          <a:r>
            <a:rPr lang="pl-PL" sz="1800" b="1" kern="1200" dirty="0" err="1"/>
            <a:t>psychomo-toryczna</a:t>
          </a:r>
          <a:endParaRPr lang="pl-PL" sz="1800" b="1" kern="1200" dirty="0"/>
        </a:p>
      </dsp:txBody>
      <dsp:txXfrm>
        <a:off x="3063240" y="1736217"/>
        <a:ext cx="1152144" cy="1056132"/>
      </dsp:txXfrm>
    </dsp:sp>
    <dsp:sp modelId="{2A586EEC-F4F3-433E-BE23-06AA600F454F}">
      <dsp:nvSpPr>
        <dsp:cNvPr id="0" name=""/>
        <dsp:cNvSpPr/>
      </dsp:nvSpPr>
      <dsp:spPr>
        <a:xfrm>
          <a:off x="1090193" y="1240155"/>
          <a:ext cx="1920240" cy="1920240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sfera afektywna</a:t>
          </a:r>
        </a:p>
      </dsp:txBody>
      <dsp:txXfrm>
        <a:off x="1271015" y="1736217"/>
        <a:ext cx="1152144" cy="1056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CC0A1-8332-4EE2-BA86-0C73E7CC60C0}">
      <dsp:nvSpPr>
        <dsp:cNvPr id="0" name=""/>
        <dsp:cNvSpPr/>
      </dsp:nvSpPr>
      <dsp:spPr>
        <a:xfrm>
          <a:off x="1530309" y="0"/>
          <a:ext cx="3313113" cy="3313113"/>
        </a:xfrm>
        <a:prstGeom prst="triangle">
          <a:avLst/>
        </a:prstGeom>
        <a:solidFill>
          <a:srgbClr val="00B05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E5B38-666D-468C-988E-B540A61E14E8}">
      <dsp:nvSpPr>
        <dsp:cNvPr id="0" name=""/>
        <dsp:cNvSpPr/>
      </dsp:nvSpPr>
      <dsp:spPr>
        <a:xfrm>
          <a:off x="3186866" y="333090"/>
          <a:ext cx="2153523" cy="392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Ewaluacja</a:t>
          </a:r>
        </a:p>
      </dsp:txBody>
      <dsp:txXfrm>
        <a:off x="3206009" y="352233"/>
        <a:ext cx="2115237" cy="353851"/>
      </dsp:txXfrm>
    </dsp:sp>
    <dsp:sp modelId="{CC0C6D28-D83C-4BE4-B041-8C31CE87D1FE}">
      <dsp:nvSpPr>
        <dsp:cNvPr id="0" name=""/>
        <dsp:cNvSpPr/>
      </dsp:nvSpPr>
      <dsp:spPr>
        <a:xfrm>
          <a:off x="3186866" y="774246"/>
          <a:ext cx="2153523" cy="392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Synteza</a:t>
          </a:r>
        </a:p>
      </dsp:txBody>
      <dsp:txXfrm>
        <a:off x="3206009" y="793389"/>
        <a:ext cx="2115237" cy="353851"/>
      </dsp:txXfrm>
    </dsp:sp>
    <dsp:sp modelId="{D70CC650-ED61-4C54-9FD3-FC826EC4C5B3}">
      <dsp:nvSpPr>
        <dsp:cNvPr id="0" name=""/>
        <dsp:cNvSpPr/>
      </dsp:nvSpPr>
      <dsp:spPr>
        <a:xfrm>
          <a:off x="3186866" y="1215401"/>
          <a:ext cx="2153523" cy="392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Analiza</a:t>
          </a:r>
        </a:p>
      </dsp:txBody>
      <dsp:txXfrm>
        <a:off x="3206009" y="1234544"/>
        <a:ext cx="2115237" cy="353851"/>
      </dsp:txXfrm>
    </dsp:sp>
    <dsp:sp modelId="{78BD9D62-BEBD-440B-B917-A06E3A652305}">
      <dsp:nvSpPr>
        <dsp:cNvPr id="0" name=""/>
        <dsp:cNvSpPr/>
      </dsp:nvSpPr>
      <dsp:spPr>
        <a:xfrm>
          <a:off x="3186866" y="1656556"/>
          <a:ext cx="2153523" cy="392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Zastosowanie</a:t>
          </a:r>
        </a:p>
      </dsp:txBody>
      <dsp:txXfrm>
        <a:off x="3206009" y="1675699"/>
        <a:ext cx="2115237" cy="353851"/>
      </dsp:txXfrm>
    </dsp:sp>
    <dsp:sp modelId="{26FEA4B7-E983-4F54-9315-D9C43ECBA62D}">
      <dsp:nvSpPr>
        <dsp:cNvPr id="0" name=""/>
        <dsp:cNvSpPr/>
      </dsp:nvSpPr>
      <dsp:spPr>
        <a:xfrm>
          <a:off x="3186866" y="2097711"/>
          <a:ext cx="2153523" cy="392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Rozumienie</a:t>
          </a:r>
        </a:p>
      </dsp:txBody>
      <dsp:txXfrm>
        <a:off x="3206009" y="2116854"/>
        <a:ext cx="2115237" cy="353851"/>
      </dsp:txXfrm>
    </dsp:sp>
    <dsp:sp modelId="{FDAC8AF2-FA4E-40F2-87A0-E78A4F90F124}">
      <dsp:nvSpPr>
        <dsp:cNvPr id="0" name=""/>
        <dsp:cNvSpPr/>
      </dsp:nvSpPr>
      <dsp:spPr>
        <a:xfrm>
          <a:off x="3186866" y="2538866"/>
          <a:ext cx="2153523" cy="392137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Wiedza</a:t>
          </a:r>
        </a:p>
      </dsp:txBody>
      <dsp:txXfrm>
        <a:off x="3206009" y="2558009"/>
        <a:ext cx="2115237" cy="353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CC0A1-8332-4EE2-BA86-0C73E7CC60C0}">
      <dsp:nvSpPr>
        <dsp:cNvPr id="0" name=""/>
        <dsp:cNvSpPr/>
      </dsp:nvSpPr>
      <dsp:spPr>
        <a:xfrm>
          <a:off x="2046271" y="0"/>
          <a:ext cx="3313113" cy="3313113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E5B38-666D-468C-988E-B540A61E14E8}">
      <dsp:nvSpPr>
        <dsp:cNvPr id="0" name=""/>
        <dsp:cNvSpPr/>
      </dsp:nvSpPr>
      <dsp:spPr>
        <a:xfrm>
          <a:off x="3722737" y="362020"/>
          <a:ext cx="2875707" cy="471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Charakteryzowanie</a:t>
          </a:r>
        </a:p>
      </dsp:txBody>
      <dsp:txXfrm>
        <a:off x="3745733" y="385016"/>
        <a:ext cx="2829715" cy="425091"/>
      </dsp:txXfrm>
    </dsp:sp>
    <dsp:sp modelId="{D70CC650-ED61-4C54-9FD3-FC826EC4C5B3}">
      <dsp:nvSpPr>
        <dsp:cNvPr id="0" name=""/>
        <dsp:cNvSpPr/>
      </dsp:nvSpPr>
      <dsp:spPr>
        <a:xfrm>
          <a:off x="3712400" y="854251"/>
          <a:ext cx="2883675" cy="471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Organizowanie</a:t>
          </a:r>
        </a:p>
      </dsp:txBody>
      <dsp:txXfrm>
        <a:off x="3735396" y="877247"/>
        <a:ext cx="2837683" cy="425091"/>
      </dsp:txXfrm>
    </dsp:sp>
    <dsp:sp modelId="{78BD9D62-BEBD-440B-B917-A06E3A652305}">
      <dsp:nvSpPr>
        <dsp:cNvPr id="0" name=""/>
        <dsp:cNvSpPr/>
      </dsp:nvSpPr>
      <dsp:spPr>
        <a:xfrm>
          <a:off x="3704475" y="1397921"/>
          <a:ext cx="2861408" cy="471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Wartościowanie</a:t>
          </a:r>
        </a:p>
      </dsp:txBody>
      <dsp:txXfrm>
        <a:off x="3727471" y="1420917"/>
        <a:ext cx="2815416" cy="425091"/>
      </dsp:txXfrm>
    </dsp:sp>
    <dsp:sp modelId="{26FEA4B7-E983-4F54-9315-D9C43ECBA62D}">
      <dsp:nvSpPr>
        <dsp:cNvPr id="0" name=""/>
        <dsp:cNvSpPr/>
      </dsp:nvSpPr>
      <dsp:spPr>
        <a:xfrm>
          <a:off x="3679096" y="1889790"/>
          <a:ext cx="2797900" cy="471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Odpowiadanie</a:t>
          </a:r>
        </a:p>
      </dsp:txBody>
      <dsp:txXfrm>
        <a:off x="3702092" y="1912786"/>
        <a:ext cx="2751908" cy="425091"/>
      </dsp:txXfrm>
    </dsp:sp>
    <dsp:sp modelId="{FDAC8AF2-FA4E-40F2-87A0-E78A4F90F124}">
      <dsp:nvSpPr>
        <dsp:cNvPr id="0" name=""/>
        <dsp:cNvSpPr/>
      </dsp:nvSpPr>
      <dsp:spPr>
        <a:xfrm>
          <a:off x="3703743" y="2412072"/>
          <a:ext cx="2812178" cy="471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Otrzymywanie</a:t>
          </a:r>
        </a:p>
      </dsp:txBody>
      <dsp:txXfrm>
        <a:off x="3726739" y="2435068"/>
        <a:ext cx="2766186" cy="425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CC0A1-8332-4EE2-BA86-0C73E7CC60C0}">
      <dsp:nvSpPr>
        <dsp:cNvPr id="0" name=""/>
        <dsp:cNvSpPr/>
      </dsp:nvSpPr>
      <dsp:spPr>
        <a:xfrm>
          <a:off x="2020301" y="0"/>
          <a:ext cx="3313113" cy="331311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E5B38-666D-468C-988E-B540A61E14E8}">
      <dsp:nvSpPr>
        <dsp:cNvPr id="0" name=""/>
        <dsp:cNvSpPr/>
      </dsp:nvSpPr>
      <dsp:spPr>
        <a:xfrm>
          <a:off x="3676857" y="332622"/>
          <a:ext cx="2153523" cy="332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Oryginalność</a:t>
          </a:r>
        </a:p>
      </dsp:txBody>
      <dsp:txXfrm>
        <a:off x="3693093" y="348858"/>
        <a:ext cx="2121051" cy="300133"/>
      </dsp:txXfrm>
    </dsp:sp>
    <dsp:sp modelId="{8BC49048-3EA8-4BB6-9EFD-A0AFD03B55AA}">
      <dsp:nvSpPr>
        <dsp:cNvPr id="0" name=""/>
        <dsp:cNvSpPr/>
      </dsp:nvSpPr>
      <dsp:spPr>
        <a:xfrm>
          <a:off x="3676857" y="706803"/>
          <a:ext cx="2153523" cy="332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Adaptacja</a:t>
          </a:r>
        </a:p>
      </dsp:txBody>
      <dsp:txXfrm>
        <a:off x="3693093" y="723039"/>
        <a:ext cx="2121051" cy="300133"/>
      </dsp:txXfrm>
    </dsp:sp>
    <dsp:sp modelId="{B98FD1C8-06FF-4A9A-B264-F221438AD8F9}">
      <dsp:nvSpPr>
        <dsp:cNvPr id="0" name=""/>
        <dsp:cNvSpPr/>
      </dsp:nvSpPr>
      <dsp:spPr>
        <a:xfrm>
          <a:off x="3650907" y="1074634"/>
          <a:ext cx="5095322" cy="3612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Kompleksowe lub jawne reagowanie</a:t>
          </a:r>
        </a:p>
      </dsp:txBody>
      <dsp:txXfrm>
        <a:off x="3668540" y="1092267"/>
        <a:ext cx="5060056" cy="325940"/>
      </dsp:txXfrm>
    </dsp:sp>
    <dsp:sp modelId="{CFF89D10-BD66-4EB2-A26D-B4A565F9D19B}">
      <dsp:nvSpPr>
        <dsp:cNvPr id="0" name=""/>
        <dsp:cNvSpPr/>
      </dsp:nvSpPr>
      <dsp:spPr>
        <a:xfrm>
          <a:off x="3676857" y="1483766"/>
          <a:ext cx="2153523" cy="332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Mechanizm</a:t>
          </a:r>
        </a:p>
      </dsp:txBody>
      <dsp:txXfrm>
        <a:off x="3693093" y="1500002"/>
        <a:ext cx="2121051" cy="300133"/>
      </dsp:txXfrm>
    </dsp:sp>
    <dsp:sp modelId="{CC314852-454F-4F6C-9C84-1907ED58E33F}">
      <dsp:nvSpPr>
        <dsp:cNvPr id="0" name=""/>
        <dsp:cNvSpPr/>
      </dsp:nvSpPr>
      <dsp:spPr>
        <a:xfrm>
          <a:off x="3676857" y="1857947"/>
          <a:ext cx="2153523" cy="332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Reagowanie</a:t>
          </a:r>
        </a:p>
      </dsp:txBody>
      <dsp:txXfrm>
        <a:off x="3693093" y="1874183"/>
        <a:ext cx="2121051" cy="300133"/>
      </dsp:txXfrm>
    </dsp:sp>
    <dsp:sp modelId="{EE4AF05D-6720-41EC-898C-F27F4A94442A}">
      <dsp:nvSpPr>
        <dsp:cNvPr id="0" name=""/>
        <dsp:cNvSpPr/>
      </dsp:nvSpPr>
      <dsp:spPr>
        <a:xfrm>
          <a:off x="3676857" y="2232128"/>
          <a:ext cx="2153523" cy="332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Nastawianie</a:t>
          </a:r>
        </a:p>
      </dsp:txBody>
      <dsp:txXfrm>
        <a:off x="3693093" y="2248364"/>
        <a:ext cx="2121051" cy="300133"/>
      </dsp:txXfrm>
    </dsp:sp>
    <dsp:sp modelId="{5DE49218-74AD-48FB-B26C-FBE9E5192587}">
      <dsp:nvSpPr>
        <dsp:cNvPr id="0" name=""/>
        <dsp:cNvSpPr/>
      </dsp:nvSpPr>
      <dsp:spPr>
        <a:xfrm>
          <a:off x="3676857" y="2606309"/>
          <a:ext cx="2153523" cy="3326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Percepcja</a:t>
          </a:r>
          <a:endParaRPr lang="pl-PL" sz="700" b="1" kern="1200" dirty="0"/>
        </a:p>
      </dsp:txBody>
      <dsp:txXfrm>
        <a:off x="3693093" y="2622545"/>
        <a:ext cx="2121051" cy="300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5872A-FBCA-4A9D-969B-628F24A77B28}">
      <dsp:nvSpPr>
        <dsp:cNvPr id="0" name=""/>
        <dsp:cNvSpPr/>
      </dsp:nvSpPr>
      <dsp:spPr>
        <a:xfrm>
          <a:off x="3255" y="166013"/>
          <a:ext cx="1729477" cy="44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podające</a:t>
          </a:r>
        </a:p>
      </dsp:txBody>
      <dsp:txXfrm>
        <a:off x="3255" y="166013"/>
        <a:ext cx="1729477" cy="448236"/>
      </dsp:txXfrm>
    </dsp:sp>
    <dsp:sp modelId="{6196085C-2603-48FC-91EF-C1F13D467CC3}">
      <dsp:nvSpPr>
        <dsp:cNvPr id="0" name=""/>
        <dsp:cNvSpPr/>
      </dsp:nvSpPr>
      <dsp:spPr>
        <a:xfrm>
          <a:off x="3255" y="614250"/>
          <a:ext cx="1729477" cy="3222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kern="1200" dirty="0"/>
            <a:t>wykład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/>
            <a:t>pogadanka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/>
            <a:t>opowiadanie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opis;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prelekcja;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anegdota;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odczyt;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objaśnienie lub wyjaśnienie.</a:t>
          </a:r>
        </a:p>
      </dsp:txBody>
      <dsp:txXfrm>
        <a:off x="3255" y="614250"/>
        <a:ext cx="1729477" cy="3222506"/>
      </dsp:txXfrm>
    </dsp:sp>
    <dsp:sp modelId="{9B1EFC6E-DAEA-4157-86C4-89C9F60792C7}">
      <dsp:nvSpPr>
        <dsp:cNvPr id="0" name=""/>
        <dsp:cNvSpPr/>
      </dsp:nvSpPr>
      <dsp:spPr>
        <a:xfrm>
          <a:off x="1974859" y="166013"/>
          <a:ext cx="1729477" cy="44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problemowe</a:t>
          </a:r>
        </a:p>
      </dsp:txBody>
      <dsp:txXfrm>
        <a:off x="1974859" y="166013"/>
        <a:ext cx="1729477" cy="448236"/>
      </dsp:txXfrm>
    </dsp:sp>
    <dsp:sp modelId="{6AE2C0DB-D7C4-47D4-917A-0712D0577E10}">
      <dsp:nvSpPr>
        <dsp:cNvPr id="0" name=""/>
        <dsp:cNvSpPr/>
      </dsp:nvSpPr>
      <dsp:spPr>
        <a:xfrm>
          <a:off x="1974859" y="614250"/>
          <a:ext cx="1729477" cy="3222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wykład problemowy;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wykład konwersatoryjny;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klasyczna metoda problemowa;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gry i zabawy dydaktyczne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dyskusja szkolna 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metoda przypadków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1974859" y="614250"/>
        <a:ext cx="1729477" cy="3222506"/>
      </dsp:txXfrm>
    </dsp:sp>
    <dsp:sp modelId="{4038ED92-71EA-4DC5-A520-5C7A4975C248}">
      <dsp:nvSpPr>
        <dsp:cNvPr id="0" name=""/>
        <dsp:cNvSpPr/>
      </dsp:nvSpPr>
      <dsp:spPr>
        <a:xfrm>
          <a:off x="3946462" y="166013"/>
          <a:ext cx="1729477" cy="44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aktywizujące</a:t>
          </a:r>
        </a:p>
      </dsp:txBody>
      <dsp:txXfrm>
        <a:off x="3946462" y="166013"/>
        <a:ext cx="1729477" cy="448236"/>
      </dsp:txXfrm>
    </dsp:sp>
    <dsp:sp modelId="{A9E12937-8D43-4001-84CE-C88ACEE2FA62}">
      <dsp:nvSpPr>
        <dsp:cNvPr id="0" name=""/>
        <dsp:cNvSpPr/>
      </dsp:nvSpPr>
      <dsp:spPr>
        <a:xfrm>
          <a:off x="3966490" y="585312"/>
          <a:ext cx="1729477" cy="3222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metoda przypadków;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metoda sytuacyjna;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inscenizacja;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gry dydaktyczne: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seminarium;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dyskusja dydaktyczna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3966490" y="585312"/>
        <a:ext cx="1729477" cy="3222506"/>
      </dsp:txXfrm>
    </dsp:sp>
    <dsp:sp modelId="{0B0EC2C0-E7BB-47FF-8E50-EF17E6EF392A}">
      <dsp:nvSpPr>
        <dsp:cNvPr id="0" name=""/>
        <dsp:cNvSpPr/>
      </dsp:nvSpPr>
      <dsp:spPr>
        <a:xfrm>
          <a:off x="5918066" y="166013"/>
          <a:ext cx="1729477" cy="44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eksponujące</a:t>
          </a:r>
        </a:p>
      </dsp:txBody>
      <dsp:txXfrm>
        <a:off x="5918066" y="166013"/>
        <a:ext cx="1729477" cy="448236"/>
      </dsp:txXfrm>
    </dsp:sp>
    <dsp:sp modelId="{4CBF945E-B055-4DBA-8426-81C0F14EAF90}">
      <dsp:nvSpPr>
        <dsp:cNvPr id="0" name=""/>
        <dsp:cNvSpPr/>
      </dsp:nvSpPr>
      <dsp:spPr>
        <a:xfrm>
          <a:off x="5918066" y="614250"/>
          <a:ext cx="1729477" cy="3222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film;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sztuka teatralna;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ekspozycja;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pokaz połączony </a:t>
          </a:r>
          <a:b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</a:b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z przeżyciem.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5918066" y="614250"/>
        <a:ext cx="1729477" cy="3222506"/>
      </dsp:txXfrm>
    </dsp:sp>
    <dsp:sp modelId="{D70AE71A-BBD5-4DDF-9F9D-24A8D19209E6}">
      <dsp:nvSpPr>
        <dsp:cNvPr id="0" name=""/>
        <dsp:cNvSpPr/>
      </dsp:nvSpPr>
      <dsp:spPr>
        <a:xfrm>
          <a:off x="7889670" y="166013"/>
          <a:ext cx="1729477" cy="44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programowane</a:t>
          </a:r>
        </a:p>
      </dsp:txBody>
      <dsp:txXfrm>
        <a:off x="7889670" y="166013"/>
        <a:ext cx="1729477" cy="448236"/>
      </dsp:txXfrm>
    </dsp:sp>
    <dsp:sp modelId="{F5E435F5-04B5-471F-8688-FE78AFA0F7E1}">
      <dsp:nvSpPr>
        <dsp:cNvPr id="0" name=""/>
        <dsp:cNvSpPr/>
      </dsp:nvSpPr>
      <dsp:spPr>
        <a:xfrm>
          <a:off x="7889670" y="614250"/>
          <a:ext cx="1729477" cy="3222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z użyciem komputera;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z użyciem maszyny dydaktycznej;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z użyciem podręcznika programowanego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7889670" y="614250"/>
        <a:ext cx="1729477" cy="3222506"/>
      </dsp:txXfrm>
    </dsp:sp>
    <dsp:sp modelId="{CD121CCE-F256-437E-9AB9-0BE3E0A0C495}">
      <dsp:nvSpPr>
        <dsp:cNvPr id="0" name=""/>
        <dsp:cNvSpPr/>
      </dsp:nvSpPr>
      <dsp:spPr>
        <a:xfrm>
          <a:off x="9861274" y="166013"/>
          <a:ext cx="1729477" cy="44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praktyczne</a:t>
          </a:r>
        </a:p>
      </dsp:txBody>
      <dsp:txXfrm>
        <a:off x="9861274" y="166013"/>
        <a:ext cx="1729477" cy="448236"/>
      </dsp:txXfrm>
    </dsp:sp>
    <dsp:sp modelId="{11020BE2-3B3D-415A-860B-AAF5B087C14A}">
      <dsp:nvSpPr>
        <dsp:cNvPr id="0" name=""/>
        <dsp:cNvSpPr/>
      </dsp:nvSpPr>
      <dsp:spPr>
        <a:xfrm>
          <a:off x="9861274" y="614250"/>
          <a:ext cx="1729477" cy="3222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pokaz;</a:t>
          </a:r>
          <a:endParaRPr lang="pl-P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ćwiczenia przedmiotowe;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ćwiczenia laboratoryjne;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ćwiczenia produkcyjne;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metoda projektów;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metoda tekstu przewodniego;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>
              <a:solidFill>
                <a:schemeClr val="dk1"/>
              </a:solidFill>
              <a:latin typeface="+mn-lt"/>
              <a:ea typeface="+mn-ea"/>
              <a:cs typeface="+mn-cs"/>
            </a:rPr>
            <a:t>seminarium;</a:t>
          </a:r>
          <a:endParaRPr lang="pl-PL" sz="1500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>
              <a:solidFill>
                <a:schemeClr val="dk1"/>
              </a:solidFill>
              <a:latin typeface="+mn-lt"/>
              <a:ea typeface="+mn-ea"/>
              <a:cs typeface="+mn-cs"/>
            </a:rPr>
            <a:t>symulacja.</a:t>
          </a:r>
        </a:p>
      </dsp:txBody>
      <dsp:txXfrm>
        <a:off x="9861274" y="614250"/>
        <a:ext cx="1729477" cy="3222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6E9B1-CCD3-4CEE-A225-84841EDC70DF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976A1-F838-4FF2-BA7E-47B1ED2E2A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10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06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68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DC1B59EF-BAA5-407F-BF96-BBA0F58CDD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4AD5E016-3D3E-4CF1-94C4-87F7B75C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E99C513-D147-4112-9B54-E749BCA1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83CCB6A-43C5-4DEC-8C79-FE28111F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08818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29767F-2048-449F-8687-2FC2F234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CD929D-23E6-49C0-8835-379BD5360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500A2E-1540-48DB-A2EC-DE53F6B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64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AB3A6B-4DB7-4834-A19D-175CAF08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868FCD-6829-403F-846C-AE5B5F38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6B52C1-7FF7-4F99-999E-772E4EF7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9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A0C1B1FD-2837-49BC-BCAB-761CAAE8E1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45998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DF225ED-D631-4AAB-BBA2-C614C9DC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F0C0AFE6-CCFC-4163-9CDC-1E7FBC682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6DBF59A-3DC6-451E-B290-BF4DF1744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F1BA218-3EA5-494A-90AF-19EE3338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FB4327E-DC1A-4EC9-9028-DEDC0648D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ED31AA7-6A9E-4730-BA2F-0B06DC653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F267B6FA-2A13-4779-B201-1712BAD55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F43F586F-F1CE-4626-9111-D38D095B9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8C3936FF-8FBC-477C-8C0E-300CD211B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96499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BC17FC-1F4F-4F27-8801-0FBC594D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3ABC31-20B9-4102-A74C-87509F1E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6B8EC0-09B2-426A-9FC4-A477461A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9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2F3570-C6EF-4005-A8AF-CE822079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E43ADF-892C-4863-988C-79AE6A451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0D027C-041A-421D-B9E9-D1C120A1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0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4A63399-B4A9-423F-8E36-466CEB3E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02A00189-1DD6-4341-9202-EDA48B64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9CA5DEBE-498F-49C7-841E-B7AB94F9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037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E1D6F225-9685-4A72-B9F4-C9B270EF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60898609-4996-46C6-9190-170BB7BC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5A799CA8-0902-41AD-A2A5-1701B62A1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01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05CF5B0-5012-4CC7-92F7-EE681A48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F78E9FA-8B71-4717-A82C-2E45A416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5C96756-EB14-442D-8066-E1CFF869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79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576C303B-7921-445D-910D-E0DD25CB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F6902D85-5673-4EAB-8ED8-64230013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D1282692-D51F-4836-B234-9991C936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04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9E3548B-5582-4D78-B703-CF852BAD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B70F2A7-71A5-4C5B-B821-3BA848C4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A51C193-2925-405E-92C7-833373BE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5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23ADFE38-FF66-4A58-8CBD-6908C30C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0869D8EF-677D-437B-8050-B4709BF5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E8B1F67-DEA8-4173-9E02-3C590A65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77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84B20E9B-3AA0-45AF-B0F8-166B92322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2FA725-8B2B-4CB4-9E7F-53CA19B2C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52701"/>
            <a:ext cx="10515600" cy="326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E0B658-418A-4759-9C70-BF88B3FF1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CC4F7D1-2637-464A-9B8E-649224613AE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690B5B-A697-49EE-A1ED-A93551AEE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F79A27-092E-4C6E-8D31-F5189E001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AC33D8-1518-4B2D-AB35-5D4741B665E8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F038B71C-DD11-4796-B892-F1B4F85D3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883F24B8-7F27-447C-8B03-F7F0CA204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17814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tore.eu/download/Strategia_Ksztalcenia_Wyprzedzajacego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C965A-BC1F-4A53-B782-AAD3525B2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6359"/>
            <a:ext cx="9144000" cy="1293603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kształcenia</a:t>
            </a:r>
          </a:p>
        </p:txBody>
      </p:sp>
    </p:spTree>
    <p:extLst>
      <p:ext uri="{BB962C8B-B14F-4D97-AF65-F5344CB8AC3E}">
        <p14:creationId xmlns:p14="http://schemas.microsoft.com/office/powerpoint/2010/main" val="3545529009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4B138FBA-C881-4204-B044-84E21FCB27C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2095500"/>
          <a:ext cx="6870699" cy="331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7E26A44-77A5-4759-AC89-25AEA3F40621}"/>
              </a:ext>
            </a:extLst>
          </p:cNvPr>
          <p:cNvSpPr txBox="1"/>
          <p:nvPr/>
        </p:nvSpPr>
        <p:spPr>
          <a:xfrm>
            <a:off x="838200" y="1364213"/>
            <a:ext cx="3344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>
                <a:solidFill>
                  <a:srgbClr val="0070C0"/>
                </a:solidFill>
              </a:rPr>
              <a:t>Sfera poznawcza</a:t>
            </a:r>
          </a:p>
        </p:txBody>
      </p:sp>
      <p:sp>
        <p:nvSpPr>
          <p:cNvPr id="12" name="Prostokąt: zagięty narożnik 11">
            <a:extLst>
              <a:ext uri="{FF2B5EF4-FFF2-40B4-BE49-F238E27FC236}">
                <a16:creationId xmlns:a16="http://schemas.microsoft.com/office/drawing/2014/main" id="{611A2B18-7675-4A55-84BB-689B0AFBC0B1}"/>
              </a:ext>
            </a:extLst>
          </p:cNvPr>
          <p:cNvSpPr/>
          <p:nvPr/>
        </p:nvSpPr>
        <p:spPr>
          <a:xfrm>
            <a:off x="8477250" y="2379724"/>
            <a:ext cx="1934744" cy="3028889"/>
          </a:xfrm>
          <a:prstGeom prst="foldedCorner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Obejmuje wiedzę, rozumienie </a:t>
            </a:r>
            <a:br>
              <a:rPr lang="pl-PL" sz="2400" b="1" dirty="0"/>
            </a:br>
            <a:r>
              <a:rPr lang="pl-PL" sz="2400" b="1" dirty="0"/>
              <a:t>i krytyczne myślenie.</a:t>
            </a:r>
          </a:p>
        </p:txBody>
      </p:sp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ABE61-5175-41E6-BF02-B1E48B49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876300"/>
            <a:ext cx="10515600" cy="920750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Kategorie sfery poznawczej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A5FCA9-7FFE-4027-B1D9-E00E32453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" y="1797050"/>
            <a:ext cx="11969750" cy="4040576"/>
          </a:xfrm>
        </p:spPr>
        <p:txBody>
          <a:bodyPr>
            <a:noAutofit/>
          </a:bodyPr>
          <a:lstStyle/>
          <a:p>
            <a:pPr lvl="1"/>
            <a:r>
              <a:rPr lang="pl-PL" sz="2400" b="1" dirty="0"/>
              <a:t>wiedzę</a:t>
            </a:r>
            <a:r>
              <a:rPr lang="pl-PL" sz="2400" dirty="0"/>
              <a:t> (zapamiętywanie pojęć, faktów, terminologii, sposobów zapamiętywania, metod </a:t>
            </a:r>
            <a:br>
              <a:rPr lang="pl-PL" sz="2400" dirty="0"/>
            </a:br>
            <a:r>
              <a:rPr lang="pl-PL" sz="2400" dirty="0"/>
              <a:t>i modeli),</a:t>
            </a:r>
          </a:p>
          <a:p>
            <a:pPr lvl="1"/>
            <a:r>
              <a:rPr lang="pl-PL" sz="2400" b="1" dirty="0"/>
              <a:t>rozumienie</a:t>
            </a:r>
            <a:r>
              <a:rPr lang="pl-PL" sz="2400" dirty="0"/>
              <a:t> (umiejętność interpretacji pojęć, porównywania zapamiętanych informacji),</a:t>
            </a:r>
          </a:p>
          <a:p>
            <a:pPr lvl="1"/>
            <a:r>
              <a:rPr lang="pl-PL" sz="2400" b="1" dirty="0"/>
              <a:t>zastosowanie</a:t>
            </a:r>
            <a:r>
              <a:rPr lang="pl-PL" sz="2400" dirty="0"/>
              <a:t> (zastosowanie przyswojonych informacji w procesie rozwiązania problemów, poprzez wybranie rozwiązania z podanej listy),</a:t>
            </a:r>
          </a:p>
          <a:p>
            <a:pPr lvl="1"/>
            <a:r>
              <a:rPr lang="pl-PL" sz="2400" b="1" dirty="0"/>
              <a:t>analiza</a:t>
            </a:r>
            <a:r>
              <a:rPr lang="pl-PL" sz="2400" dirty="0"/>
              <a:t> (umiejętność rozpoznania elementów składowych i znalezienia pomiędzy nimi powiązań prowadzących do właściwego rozwiązania problemu edukacyjnego)</a:t>
            </a:r>
          </a:p>
          <a:p>
            <a:pPr lvl="1"/>
            <a:r>
              <a:rPr lang="pl-PL" sz="2400" b="1" dirty="0"/>
              <a:t>synteza</a:t>
            </a:r>
            <a:r>
              <a:rPr lang="pl-PL" sz="2400" dirty="0"/>
              <a:t> (umiejętność tworzenia nowej struktury ze znanych elementów, tworzenie nowych informacji, unikatowych rozwiązań problemów edukacyjnych)</a:t>
            </a:r>
          </a:p>
          <a:p>
            <a:pPr lvl="1"/>
            <a:r>
              <a:rPr lang="pl-PL" sz="2400" b="1" dirty="0"/>
              <a:t>ewaluacja</a:t>
            </a:r>
            <a:r>
              <a:rPr lang="pl-PL" sz="2400" dirty="0"/>
              <a:t> (jest związana z ocenianiem i wartościowaniem informacji w oparciu o istniejące lub wytworzone kryterium). </a:t>
            </a:r>
          </a:p>
          <a:p>
            <a:endParaRPr lang="pl-PL" sz="32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DEE30F3-D970-49C0-998C-38E4FBFC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08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4B138FBA-C881-4204-B044-84E21FCB27C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2095500"/>
          <a:ext cx="8267699" cy="331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7E26A44-77A5-4759-AC89-25AEA3F40621}"/>
              </a:ext>
            </a:extLst>
          </p:cNvPr>
          <p:cNvSpPr txBox="1"/>
          <p:nvPr/>
        </p:nvSpPr>
        <p:spPr>
          <a:xfrm>
            <a:off x="838200" y="1364213"/>
            <a:ext cx="3274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>
                <a:solidFill>
                  <a:srgbClr val="0070C0"/>
                </a:solidFill>
              </a:rPr>
              <a:t>Sfera afektywna</a:t>
            </a:r>
          </a:p>
        </p:txBody>
      </p:sp>
      <p:sp>
        <p:nvSpPr>
          <p:cNvPr id="9" name="Prostokąt: zagięty narożnik 8">
            <a:extLst>
              <a:ext uri="{FF2B5EF4-FFF2-40B4-BE49-F238E27FC236}">
                <a16:creationId xmlns:a16="http://schemas.microsoft.com/office/drawing/2014/main" id="{18B69564-D371-4978-8562-63639ECCA944}"/>
              </a:ext>
            </a:extLst>
          </p:cNvPr>
          <p:cNvSpPr/>
          <p:nvPr/>
        </p:nvSpPr>
        <p:spPr>
          <a:xfrm>
            <a:off x="8477250" y="2379724"/>
            <a:ext cx="1934744" cy="3028889"/>
          </a:xfrm>
          <a:prstGeom prst="foldedCorner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obejmuje empatię, uczucia, postawy, motywacje, wartości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03409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21272E-403A-4928-8593-A15F150C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0810"/>
            <a:ext cx="10515600" cy="920750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Kategorie sfery afektywnej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721D2-416A-4610-A3F7-AF7FD991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pl-PL" sz="2400" b="1" dirty="0"/>
              <a:t>otrzymywanie</a:t>
            </a:r>
            <a:r>
              <a:rPr lang="pl-PL" sz="2400" dirty="0"/>
              <a:t> (chęć na otrzymywanie informacji),</a:t>
            </a:r>
          </a:p>
          <a:p>
            <a:pPr lvl="1">
              <a:lnSpc>
                <a:spcPct val="150000"/>
              </a:lnSpc>
            </a:pPr>
            <a:r>
              <a:rPr lang="pl-PL" sz="2400" b="1" dirty="0"/>
              <a:t>odpowiadanie</a:t>
            </a:r>
            <a:r>
              <a:rPr lang="pl-PL" sz="2400" dirty="0"/>
              <a:t> (reagowanie, chęć działania, satysfakcja z działania),</a:t>
            </a:r>
          </a:p>
          <a:p>
            <a:pPr lvl="1">
              <a:lnSpc>
                <a:spcPct val="150000"/>
              </a:lnSpc>
            </a:pPr>
            <a:r>
              <a:rPr lang="pl-PL" sz="2400" b="1" dirty="0"/>
              <a:t>wartościowanie</a:t>
            </a:r>
            <a:r>
              <a:rPr lang="pl-PL" sz="2400" dirty="0"/>
              <a:t> (akceptacja i wybór wartości),</a:t>
            </a:r>
          </a:p>
          <a:p>
            <a:pPr lvl="1">
              <a:lnSpc>
                <a:spcPct val="150000"/>
              </a:lnSpc>
            </a:pPr>
            <a:r>
              <a:rPr lang="pl-PL" sz="2400" b="1" dirty="0"/>
              <a:t>organizowanie</a:t>
            </a:r>
            <a:r>
              <a:rPr lang="pl-PL" sz="2400" dirty="0"/>
              <a:t> (tworzenie systemu wartości)</a:t>
            </a:r>
          </a:p>
          <a:p>
            <a:pPr lvl="1">
              <a:lnSpc>
                <a:spcPct val="150000"/>
              </a:lnSpc>
            </a:pPr>
            <a:r>
              <a:rPr lang="pl-PL" sz="2400" b="1" dirty="0"/>
              <a:t>charakteryzowanie</a:t>
            </a:r>
            <a:r>
              <a:rPr lang="pl-PL" sz="2400" dirty="0"/>
              <a:t> (wybór i podporządkowanie się własnemu systemowi wartości, przekształcanie systemów wartości w pogląd na świat)</a:t>
            </a:r>
          </a:p>
          <a:p>
            <a:pPr>
              <a:lnSpc>
                <a:spcPct val="150000"/>
              </a:lnSpc>
            </a:pPr>
            <a:endParaRPr lang="pl-PL" sz="32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4ADEA98-2ECF-48DD-A30F-BD4E9C0A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1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4B138FBA-C881-4204-B044-84E21FCB27C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52433" y="2095500"/>
          <a:ext cx="9321582" cy="331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7E26A44-77A5-4759-AC89-25AEA3F40621}"/>
              </a:ext>
            </a:extLst>
          </p:cNvPr>
          <p:cNvSpPr txBox="1"/>
          <p:nvPr/>
        </p:nvSpPr>
        <p:spPr>
          <a:xfrm>
            <a:off x="838200" y="1364213"/>
            <a:ext cx="3274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>
                <a:solidFill>
                  <a:srgbClr val="0070C0"/>
                </a:solidFill>
              </a:rPr>
              <a:t>Sfera afektywna</a:t>
            </a:r>
          </a:p>
        </p:txBody>
      </p:sp>
      <p:sp>
        <p:nvSpPr>
          <p:cNvPr id="3" name="Prostokąt: zagięty narożnik 2">
            <a:extLst>
              <a:ext uri="{FF2B5EF4-FFF2-40B4-BE49-F238E27FC236}">
                <a16:creationId xmlns:a16="http://schemas.microsoft.com/office/drawing/2014/main" id="{48FFFA1C-0034-43E5-B00C-DD2CB87C6318}"/>
              </a:ext>
            </a:extLst>
          </p:cNvPr>
          <p:cNvSpPr/>
          <p:nvPr/>
        </p:nvSpPr>
        <p:spPr>
          <a:xfrm>
            <a:off x="920750" y="2260661"/>
            <a:ext cx="1934744" cy="3028889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dotyczy rozwoju określonych </a:t>
            </a:r>
            <a:r>
              <a:rPr lang="pl-PL" sz="2400" b="1" dirty="0" err="1"/>
              <a:t>zachowań</a:t>
            </a:r>
            <a:r>
              <a:rPr lang="pl-PL" sz="2400" b="1" dirty="0"/>
              <a:t> i umiejętności</a:t>
            </a:r>
          </a:p>
        </p:txBody>
      </p:sp>
    </p:spTree>
    <p:extLst>
      <p:ext uri="{BB962C8B-B14F-4D97-AF65-F5344CB8AC3E}">
        <p14:creationId xmlns:p14="http://schemas.microsoft.com/office/powerpoint/2010/main" val="2811733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84350"/>
            <a:ext cx="12192000" cy="4070350"/>
          </a:xfrm>
        </p:spPr>
        <p:txBody>
          <a:bodyPr>
            <a:noAutofit/>
          </a:bodyPr>
          <a:lstStyle/>
          <a:p>
            <a:pPr lvl="1"/>
            <a:r>
              <a:rPr lang="pl-PL" sz="2200" b="1" dirty="0"/>
              <a:t>percepcja</a:t>
            </a:r>
            <a:r>
              <a:rPr lang="pl-PL" sz="2200" dirty="0"/>
              <a:t> (inaczej postrzeganie jest związane ze zdolnością wykorzystania bodźców sensorycznych do aktywności ruchowej)</a:t>
            </a:r>
          </a:p>
          <a:p>
            <a:pPr lvl="1"/>
            <a:r>
              <a:rPr lang="pl-PL" sz="2200" b="1" dirty="0"/>
              <a:t>nastawienie</a:t>
            </a:r>
            <a:r>
              <a:rPr lang="pl-PL" sz="2200" dirty="0"/>
              <a:t> (jest to gotowość do działania, jest to stan, który określa reakcje na różne sytuacje)</a:t>
            </a:r>
          </a:p>
          <a:p>
            <a:pPr lvl="1"/>
            <a:r>
              <a:rPr lang="pl-PL" sz="2200" b="1" dirty="0"/>
              <a:t>reagowanie</a:t>
            </a:r>
            <a:r>
              <a:rPr lang="pl-PL" sz="2200" dirty="0"/>
              <a:t> (wczesny etap uczenia się – kształtowanie umiejętności przez naśladowanie czynności)</a:t>
            </a:r>
          </a:p>
          <a:p>
            <a:pPr lvl="1"/>
            <a:r>
              <a:rPr lang="pl-PL" sz="2200" b="1" dirty="0"/>
              <a:t>mechanizm</a:t>
            </a:r>
            <a:r>
              <a:rPr lang="pl-PL" sz="2200" dirty="0"/>
              <a:t> (pośredni etap uczenia się złożonych czynności poprzez powtarzanie ich aż do wyrobienia nawyku ich wykonywania)</a:t>
            </a:r>
          </a:p>
          <a:p>
            <a:pPr lvl="1"/>
            <a:r>
              <a:rPr lang="pl-PL" sz="2200" b="1" dirty="0"/>
              <a:t>kompleksowe lub jawne reagowanie</a:t>
            </a:r>
            <a:r>
              <a:rPr lang="pl-PL" sz="2200" dirty="0"/>
              <a:t> (umiejętność automatycznego wykonywania czynności </a:t>
            </a:r>
            <a:br>
              <a:rPr lang="pl-PL" sz="2200" dirty="0"/>
            </a:br>
            <a:r>
              <a:rPr lang="pl-PL" sz="2200" dirty="0"/>
              <a:t>o skomplikowanej strukturze)</a:t>
            </a:r>
          </a:p>
          <a:p>
            <a:pPr lvl="1"/>
            <a:r>
              <a:rPr lang="pl-PL" sz="2200" b="1" dirty="0"/>
              <a:t>adaptacja</a:t>
            </a:r>
            <a:r>
              <a:rPr lang="pl-PL" sz="2200" dirty="0"/>
              <a:t> (inaczej przystosowanie; oznacza umiejętność dostosowania wykonywanych czynności do określonych warunków lub wymagań)</a:t>
            </a:r>
          </a:p>
          <a:p>
            <a:pPr lvl="1"/>
            <a:r>
              <a:rPr lang="pl-PL" sz="2200" b="1" dirty="0"/>
              <a:t>oryginalność</a:t>
            </a:r>
            <a:r>
              <a:rPr lang="pl-PL" sz="2200" dirty="0"/>
              <a:t> (oznacza tworzenie nowych rozwiązań, dostosowanie ich do zmieniających się wymagań, obejmuje kreatywność i innowacyjność)</a:t>
            </a:r>
          </a:p>
          <a:p>
            <a:endParaRPr lang="pl-PL" sz="2200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26296428-9268-4F96-8BE8-79CFBE31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1003300"/>
            <a:ext cx="10515600" cy="781050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Kategorie sfery psychomotorycznej </a:t>
            </a:r>
            <a:endParaRPr lang="pl-P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702" y="2450722"/>
            <a:ext cx="8940800" cy="2993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Formułowaniu celów kształcenia pomaga lista czasowników przyporządkowana każdej kategorii</a:t>
            </a:r>
          </a:p>
          <a:p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Na przykład dla kategorii „</a:t>
            </a:r>
            <a:r>
              <a:rPr lang="pl-PL" sz="2400" b="1" dirty="0"/>
              <a:t>Zastosowanie</a:t>
            </a:r>
            <a:r>
              <a:rPr lang="pl-PL" sz="2400" dirty="0"/>
              <a:t>”</a:t>
            </a:r>
          </a:p>
          <a:p>
            <a:pPr marL="0" indent="0" algn="ctr">
              <a:buNone/>
            </a:pPr>
            <a:r>
              <a:rPr lang="pl-PL" sz="2400" i="1" dirty="0"/>
              <a:t>stosuje, ocenia, oblicza, zmienia, wybiera, konstruuje, rozwija, demonstruje, bada, modyfikuje, organizuje, przygotowuje, produkuje, tworzy, używa, przygotowuje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81BD168B-4255-481E-B8A8-104C70D4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Formułowanie celów kształcenia</a:t>
            </a:r>
          </a:p>
        </p:txBody>
      </p:sp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76D33E-E9AB-4433-A156-6F1004CBB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999"/>
            <a:ext cx="10515600" cy="920750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Czynniki warunkujące przebieg procesu kształcenia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FBA020-1ADC-48DF-ADD4-A3FE30CF4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Predyspozycje uczniów (szczególnie uczniów ze specjalnymi potrzebami)</a:t>
            </a:r>
          </a:p>
          <a:p>
            <a:r>
              <a:rPr lang="pl-PL" sz="2400" dirty="0"/>
              <a:t>Dobór metod i form kształcenia do możliwości uczniów</a:t>
            </a:r>
          </a:p>
          <a:p>
            <a:r>
              <a:rPr lang="pl-PL" sz="2400" dirty="0"/>
              <a:t>Liczba uczniów</a:t>
            </a:r>
          </a:p>
          <a:p>
            <a:r>
              <a:rPr lang="pl-PL" sz="2400" dirty="0"/>
              <a:t>Czas przeznaczony na organizację procesu kształcenia</a:t>
            </a:r>
          </a:p>
          <a:p>
            <a:r>
              <a:rPr lang="pl-PL" sz="2400" dirty="0"/>
              <a:t>Możliwość wykorzystania odpowiednio dobranych  środków dydaktycznych i materiałów</a:t>
            </a:r>
          </a:p>
          <a:p>
            <a:r>
              <a:rPr lang="pl-PL" sz="2400" dirty="0"/>
              <a:t>Możliwość korzystania z różnych źródeł informacji</a:t>
            </a:r>
          </a:p>
          <a:p>
            <a:r>
              <a:rPr lang="pl-PL" sz="2400" dirty="0"/>
              <a:t>Rola nauczyciela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98349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179D8B-6DAC-45B4-A0EF-78B51049F4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555394"/>
              </p:ext>
            </p:extLst>
          </p:nvPr>
        </p:nvGraphicFramePr>
        <p:xfrm>
          <a:off x="311359" y="1786412"/>
          <a:ext cx="11594007" cy="4002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891DB971-B3C1-4D47-9C64-C4657E99B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1897"/>
            <a:ext cx="10515600" cy="58901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kształcenia</a:t>
            </a:r>
          </a:p>
        </p:txBody>
      </p:sp>
    </p:spTree>
    <p:extLst>
      <p:ext uri="{BB962C8B-B14F-4D97-AF65-F5344CB8AC3E}">
        <p14:creationId xmlns:p14="http://schemas.microsoft.com/office/powerpoint/2010/main" val="1737616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8B716-4C20-43F2-ABE7-82B384D1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Aktywizujące metody kształcenia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BF67559-5C77-45B0-B775-096B801BF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51050"/>
            <a:ext cx="8457191" cy="3708401"/>
          </a:xfrm>
        </p:spPr>
        <p:txBody>
          <a:bodyPr>
            <a:normAutofit/>
          </a:bodyPr>
          <a:lstStyle/>
          <a:p>
            <a:r>
              <a:rPr lang="pl-PL" sz="2400" dirty="0"/>
              <a:t>dyskusja dydaktyczna</a:t>
            </a:r>
          </a:p>
          <a:p>
            <a:pPr lvl="1"/>
            <a:r>
              <a:rPr lang="pl-PL" sz="2400" dirty="0"/>
              <a:t>związane z wykładem, okrągłego stołu, wielokrotna, burza mózgów, panelowa, </a:t>
            </a:r>
            <a:r>
              <a:rPr lang="pl-PL" sz="2400" dirty="0" err="1"/>
              <a:t>metaplan</a:t>
            </a:r>
            <a:endParaRPr lang="pl-PL" sz="2400" dirty="0"/>
          </a:p>
          <a:p>
            <a:r>
              <a:rPr lang="pl-PL" sz="2400" dirty="0"/>
              <a:t>Gry dydaktyczne </a:t>
            </a:r>
          </a:p>
          <a:p>
            <a:pPr lvl="1"/>
            <a:r>
              <a:rPr lang="pl-PL" sz="2400" dirty="0"/>
              <a:t>symulacyjne, decyzyjne, psychologiczne</a:t>
            </a:r>
          </a:p>
          <a:p>
            <a:r>
              <a:rPr lang="pl-PL" sz="2400" dirty="0"/>
              <a:t>Metoda przypadków,</a:t>
            </a:r>
          </a:p>
          <a:p>
            <a:r>
              <a:rPr lang="pl-PL" sz="2400" dirty="0"/>
              <a:t>Metoda sytuacyjna</a:t>
            </a:r>
          </a:p>
          <a:p>
            <a:r>
              <a:rPr lang="pl-PL" sz="2400" dirty="0"/>
              <a:t>Inscenizacja</a:t>
            </a:r>
          </a:p>
          <a:p>
            <a:r>
              <a:rPr lang="pl-PL" sz="2400" dirty="0"/>
              <a:t>Seminarium</a:t>
            </a:r>
          </a:p>
        </p:txBody>
      </p:sp>
    </p:spTree>
    <p:extLst>
      <p:ext uri="{BB962C8B-B14F-4D97-AF65-F5344CB8AC3E}">
        <p14:creationId xmlns:p14="http://schemas.microsoft.com/office/powerpoint/2010/main" val="312417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E10467-2050-4F59-957F-7594B445B6D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Planowanie procesu kształcenia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02F7CE-E21C-44AB-B0BA-3679B503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Określenie celów kształcenia</a:t>
            </a:r>
          </a:p>
          <a:p>
            <a:r>
              <a:rPr lang="pl-PL" dirty="0"/>
              <a:t>Treści kształcenia</a:t>
            </a:r>
          </a:p>
          <a:p>
            <a:r>
              <a:rPr lang="pl-PL" dirty="0"/>
              <a:t>Dobór form i metod kształcenia</a:t>
            </a:r>
          </a:p>
          <a:p>
            <a:r>
              <a:rPr lang="pl-PL" dirty="0"/>
              <a:t>Założenie osiąganych efektów przeprowadzonego procesu kształcenia.</a:t>
            </a:r>
          </a:p>
          <a:p>
            <a:r>
              <a:rPr lang="pl-PL" dirty="0"/>
              <a:t>Przebieg procesu kształcenia</a:t>
            </a:r>
          </a:p>
          <a:p>
            <a:r>
              <a:rPr lang="pl-PL" dirty="0"/>
              <a:t>Czas przeznaczony na organizację procesu kształcenia</a:t>
            </a:r>
          </a:p>
          <a:p>
            <a:r>
              <a:rPr lang="pl-PL" dirty="0"/>
              <a:t>Dobór środków dydaktycznych i materiałów </a:t>
            </a:r>
          </a:p>
        </p:txBody>
      </p:sp>
    </p:spTree>
    <p:extLst>
      <p:ext uri="{BB962C8B-B14F-4D97-AF65-F5344CB8AC3E}">
        <p14:creationId xmlns:p14="http://schemas.microsoft.com/office/powerpoint/2010/main" val="3732682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4729E4-8265-48B1-9D8F-C573F6AE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Rola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983B6D-E9E2-4C3E-8809-1DDDA338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Nauczyciel „podaje” informacje (w strategii A wg Okonia), występuje często jako jedyne źródło informacji</a:t>
            </a:r>
          </a:p>
          <a:p>
            <a:r>
              <a:rPr lang="pl-PL" sz="2400" dirty="0"/>
              <a:t>Nauczyciel  tutor wspiera, doradza i motywuje ucznia w procesie uczenia się</a:t>
            </a:r>
          </a:p>
          <a:p>
            <a:r>
              <a:rPr lang="pl-PL" sz="2400" dirty="0"/>
              <a:t>Nauczyciel mentor motywuje ucznia do rozwoju ukazując własne doświadczenie, uczeń podąża za mentorem</a:t>
            </a:r>
          </a:p>
          <a:p>
            <a:r>
              <a:rPr lang="pl-PL" sz="2400" dirty="0"/>
              <a:t>Nauczyciel </a:t>
            </a:r>
            <a:r>
              <a:rPr lang="pl-PL" sz="2400" dirty="0" err="1"/>
              <a:t>coach</a:t>
            </a:r>
            <a:r>
              <a:rPr lang="pl-PL" sz="2400" dirty="0"/>
              <a:t>  nawiązuje relację z uczniem i stymuluje go do podjęcia decyzji </a:t>
            </a:r>
            <a:br>
              <a:rPr lang="pl-PL" sz="2400" dirty="0"/>
            </a:br>
            <a:r>
              <a:rPr lang="pl-PL" sz="2400" dirty="0"/>
              <a:t>o rozwoju jego wiedzy</a:t>
            </a:r>
          </a:p>
          <a:p>
            <a:r>
              <a:rPr lang="pl-PL" sz="2400" dirty="0"/>
              <a:t>Nauczyciel </a:t>
            </a:r>
            <a:r>
              <a:rPr lang="pl-PL" sz="2400" dirty="0" err="1"/>
              <a:t>facylitator</a:t>
            </a:r>
            <a:r>
              <a:rPr lang="pl-PL" sz="2400" dirty="0"/>
              <a:t> tworzy właściwe warunki i atmosferę w procesie doświadczania, odkrywania, uczenia się</a:t>
            </a:r>
          </a:p>
        </p:txBody>
      </p:sp>
    </p:spTree>
    <p:extLst>
      <p:ext uri="{BB962C8B-B14F-4D97-AF65-F5344CB8AC3E}">
        <p14:creationId xmlns:p14="http://schemas.microsoft.com/office/powerpoint/2010/main" val="2362556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42082-F913-4B20-8372-38BFD799417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Środowisko edukacyjne sprzyjające uczeniu się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FAD7BD-A95E-4235-98AC-303B32C7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100" y="2256804"/>
            <a:ext cx="6186330" cy="3455020"/>
          </a:xfrm>
        </p:spPr>
        <p:txBody>
          <a:bodyPr>
            <a:normAutofit/>
          </a:bodyPr>
          <a:lstStyle/>
          <a:p>
            <a:endParaRPr lang="pl-PL" sz="2400" dirty="0"/>
          </a:p>
          <a:p>
            <a:r>
              <a:rPr lang="pl-PL" sz="2400" dirty="0"/>
              <a:t>relacje nauczyciel–uczeń; </a:t>
            </a:r>
          </a:p>
          <a:p>
            <a:r>
              <a:rPr lang="pl-PL" sz="2400" dirty="0"/>
              <a:t>praca zespołowa; </a:t>
            </a:r>
          </a:p>
          <a:p>
            <a:r>
              <a:rPr lang="pl-PL" sz="2400" dirty="0"/>
              <a:t>metody kształcenia; </a:t>
            </a:r>
          </a:p>
          <a:p>
            <a:r>
              <a:rPr lang="pl-PL" sz="2400" dirty="0"/>
              <a:t>indywidualizacja nauczania; </a:t>
            </a:r>
          </a:p>
          <a:p>
            <a:r>
              <a:rPr lang="pl-PL" sz="2400" dirty="0"/>
              <a:t>organizacja przestrzeni szkolnej.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901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57D0B-F462-419A-A8C1-405065C4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Monitorowanie procesu kształcenia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8056E-327F-4270-809D-59935033D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6789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W cyklu </a:t>
            </a:r>
            <a:r>
              <a:rPr lang="pl-PL" sz="2400" dirty="0" err="1"/>
              <a:t>Deminga</a:t>
            </a:r>
            <a:r>
              <a:rPr lang="pl-PL" sz="2400" dirty="0"/>
              <a:t> (planuj – działaj – </a:t>
            </a:r>
            <a:r>
              <a:rPr lang="pl-PL" sz="2400" b="1" dirty="0"/>
              <a:t>badaj</a:t>
            </a:r>
            <a:r>
              <a:rPr lang="pl-PL" sz="2400" dirty="0"/>
              <a:t> – zmieniaj) monitorowanie ma zasadniczy wpływ na  doskonalenie procesu kształcenia.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2D1EBFC-0E98-4BFC-91C6-828B2D0FB513}"/>
              </a:ext>
            </a:extLst>
          </p:cNvPr>
          <p:cNvSpPr txBox="1"/>
          <p:nvPr/>
        </p:nvSpPr>
        <p:spPr>
          <a:xfrm>
            <a:off x="4347942" y="3244334"/>
            <a:ext cx="225874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l-PL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sz="2000" dirty="0"/>
              <a:t>MONITOROWANIE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D171C99-2A25-43DE-AE7D-AB902C9DA54D}"/>
              </a:ext>
            </a:extLst>
          </p:cNvPr>
          <p:cNvSpPr/>
          <p:nvPr/>
        </p:nvSpPr>
        <p:spPr>
          <a:xfrm>
            <a:off x="4347942" y="3626985"/>
            <a:ext cx="2120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to nieustanne</a:t>
            </a:r>
          </a:p>
        </p:txBody>
      </p:sp>
      <p:sp>
        <p:nvSpPr>
          <p:cNvPr id="6" name="Schemat blokowy: proces 5">
            <a:extLst>
              <a:ext uri="{FF2B5EF4-FFF2-40B4-BE49-F238E27FC236}">
                <a16:creationId xmlns:a16="http://schemas.microsoft.com/office/drawing/2014/main" id="{8D5A189B-B336-465A-92FE-E5FDA7D0F201}"/>
              </a:ext>
            </a:extLst>
          </p:cNvPr>
          <p:cNvSpPr/>
          <p:nvPr/>
        </p:nvSpPr>
        <p:spPr>
          <a:xfrm>
            <a:off x="1880647" y="4000461"/>
            <a:ext cx="2120498" cy="4238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OBSERWOWANIE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E6F4A67-E4F7-43A8-885D-99C295C094D8}"/>
              </a:ext>
            </a:extLst>
          </p:cNvPr>
          <p:cNvSpPr/>
          <p:nvPr/>
        </p:nvSpPr>
        <p:spPr>
          <a:xfrm>
            <a:off x="6816741" y="3941108"/>
            <a:ext cx="2985425" cy="423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ZBIERANIE INFORMACJI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2E9E713-7743-4C7D-A34E-F32AA7763972}"/>
              </a:ext>
            </a:extLst>
          </p:cNvPr>
          <p:cNvSpPr txBox="1"/>
          <p:nvPr/>
        </p:nvSpPr>
        <p:spPr>
          <a:xfrm>
            <a:off x="3771264" y="4478169"/>
            <a:ext cx="413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o przebiegu procesu kształcenia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369F432-8D42-4470-853C-70E6F91F90FB}"/>
              </a:ext>
            </a:extLst>
          </p:cNvPr>
          <p:cNvSpPr txBox="1"/>
          <p:nvPr/>
        </p:nvSpPr>
        <p:spPr>
          <a:xfrm>
            <a:off x="1322861" y="4993648"/>
            <a:ext cx="9148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 wyniku wykorzystania: arkuszy obserwacji, wyników testów, efektów wykonania projektów, wypełnionych formularzy ankiet</a:t>
            </a:r>
          </a:p>
        </p:txBody>
      </p:sp>
    </p:spTree>
    <p:extLst>
      <p:ext uri="{BB962C8B-B14F-4D97-AF65-F5344CB8AC3E}">
        <p14:creationId xmlns:p14="http://schemas.microsoft.com/office/powerpoint/2010/main" val="351808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D31196-3FCF-474F-839B-0C6058CD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6218"/>
            <a:ext cx="10515600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Przykładowe podejścia do procesu uczenia się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C6AEB89-71D1-46D4-8B03-EE97AB89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91540"/>
              </p:ext>
            </p:extLst>
          </p:nvPr>
        </p:nvGraphicFramePr>
        <p:xfrm>
          <a:off x="693706" y="1943993"/>
          <a:ext cx="10515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71753">
                  <a:extLst>
                    <a:ext uri="{9D8B030D-6E8A-4147-A177-3AD203B41FA5}">
                      <a16:colId xmlns:a16="http://schemas.microsoft.com/office/drawing/2014/main" val="1982504393"/>
                    </a:ext>
                  </a:extLst>
                </a:gridCol>
                <a:gridCol w="7843847">
                  <a:extLst>
                    <a:ext uri="{9D8B030D-6E8A-4147-A177-3AD203B41FA5}">
                      <a16:colId xmlns:a16="http://schemas.microsoft.com/office/drawing/2014/main" val="1458658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Konstruktywizm</a:t>
                      </a:r>
                      <a:r>
                        <a:rPr lang="pl-PL" sz="2400" dirty="0"/>
                        <a:t> jest teorią kształcenia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wiedza jest aktywnie tworzona (konstruowana) przez uczącego się na podstawie jego doświadczeń, przeżyć, chęci poznania nowego; doprowadza go do formułowania hipotez i projektowania działań.</a:t>
                      </a: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9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Kształcenie wyprzedzające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Link do artykułu prof. Stanisława </a:t>
                      </a:r>
                      <a:r>
                        <a:rPr lang="pl-PL" sz="2400" dirty="0" err="1"/>
                        <a:t>Dylaka</a:t>
                      </a:r>
                      <a:r>
                        <a:rPr lang="pl-PL" sz="2400" dirty="0"/>
                        <a:t> „</a:t>
                      </a:r>
                      <a:r>
                        <a:rPr lang="pl-PL" sz="2400" dirty="0">
                          <a:hlinkClick r:id="rId2"/>
                        </a:rPr>
                        <a:t>Strategia kształcenia wyprzedzającego</a:t>
                      </a:r>
                      <a:r>
                        <a:rPr lang="pl-PL" sz="2400" dirty="0"/>
                        <a:t>”</a:t>
                      </a:r>
                    </a:p>
                    <a:p>
                      <a:r>
                        <a:rPr lang="pl-PL" sz="2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Istotą kształcenia wyprzedzającego jest aktywne organizowanie wiadomości w procesie samodzielnego zbierania informacji, a także przez poszukiwanie odniesień we własnej wiedzy dotychczasowej.</a:t>
                      </a:r>
                      <a:r>
                        <a:rPr lang="pl-PL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(Kruszewski, 2004)</a:t>
                      </a: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71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2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73C479-EDC4-4A0F-876E-0AB3C118305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Scenariusz zajęć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FC61B4-2693-4BF0-8282-9DB75BF2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2344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Ramowy scenariusz zajęć w strategii kształcenia wyprzedzającego w: STRATEGIA KSZTAŁCENIA WYPRZEDZAJĄCEGO red. Stanisław </a:t>
            </a:r>
            <a:r>
              <a:rPr lang="pl-PL" sz="2400" dirty="0" err="1"/>
              <a:t>Dylak</a:t>
            </a:r>
            <a:r>
              <a:rPr lang="pl-PL" sz="2400" dirty="0"/>
              <a:t> (str. 130 – 132)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https://edustore.eu/download/Strategia_Ksztalcenia_Wyprzedzajacego.pdf</a:t>
            </a:r>
          </a:p>
        </p:txBody>
      </p:sp>
    </p:spTree>
    <p:extLst>
      <p:ext uri="{BB962C8B-B14F-4D97-AF65-F5344CB8AC3E}">
        <p14:creationId xmlns:p14="http://schemas.microsoft.com/office/powerpoint/2010/main" val="159453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BB574-3846-4115-A714-AE0E01110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043" y="1051470"/>
            <a:ext cx="10515600" cy="671210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Strategie kształcenia wg Okonia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EDE2DA0-5ACC-4BAB-A84E-A67A7F0A6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089973"/>
              </p:ext>
            </p:extLst>
          </p:nvPr>
        </p:nvGraphicFramePr>
        <p:xfrm>
          <a:off x="549043" y="1722680"/>
          <a:ext cx="11093914" cy="402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89393">
                  <a:extLst>
                    <a:ext uri="{9D8B030D-6E8A-4147-A177-3AD203B41FA5}">
                      <a16:colId xmlns:a16="http://schemas.microsoft.com/office/drawing/2014/main" val="385385292"/>
                    </a:ext>
                  </a:extLst>
                </a:gridCol>
                <a:gridCol w="3550358">
                  <a:extLst>
                    <a:ext uri="{9D8B030D-6E8A-4147-A177-3AD203B41FA5}">
                      <a16:colId xmlns:a16="http://schemas.microsoft.com/office/drawing/2014/main" val="3168985224"/>
                    </a:ext>
                  </a:extLst>
                </a:gridCol>
                <a:gridCol w="4154163">
                  <a:extLst>
                    <a:ext uri="{9D8B030D-6E8A-4147-A177-3AD203B41FA5}">
                      <a16:colId xmlns:a16="http://schemas.microsoft.com/office/drawing/2014/main" val="765942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solidFill>
                            <a:schemeClr val="bg1"/>
                          </a:solidFill>
                        </a:rPr>
                        <a:t>Strategia A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asocjacyjna, uczenie się przez przyswajanie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Nauczyciel stosuje podający tok pracy dydaktycznej,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Uczeń: przyswaja informacje </a:t>
                      </a:r>
                      <a:br>
                        <a:rPr lang="pl-PL" sz="2000" dirty="0">
                          <a:solidFill>
                            <a:schemeClr val="bg1"/>
                          </a:solidFill>
                        </a:rPr>
                      </a:b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i posługuje się nową wiedzą w celu ukształtowania umiejętności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06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solidFill>
                            <a:schemeClr val="bg1"/>
                          </a:solidFill>
                        </a:rPr>
                        <a:t>Strategia P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- problemowa, uczenie się przez odkrywanie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Nauczyciel stosuje poszukujący tok pracy dydaktycznej)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Uczeń poszukuje informacji do rozwiązania problemu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0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solidFill>
                            <a:schemeClr val="bg1"/>
                          </a:solidFill>
                        </a:rPr>
                        <a:t>Strategia E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- emocjonalna, uczenie się przez przeżywanie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Nauczyciel stosuje podejście eksponowania i przeżywania wartości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Uczeń na podstawie doznanych przeżyć przy zetknięciu się z określoną wartością, dokonuje jej analizy </a:t>
                      </a:r>
                      <a:br>
                        <a:rPr lang="pl-PL" sz="2000" dirty="0">
                          <a:solidFill>
                            <a:schemeClr val="bg1"/>
                          </a:solidFill>
                        </a:rPr>
                      </a:b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i formułuje własne wnioski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17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solidFill>
                            <a:schemeClr val="bg1"/>
                          </a:solidFill>
                        </a:rPr>
                        <a:t>Strategia O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- operacyjna, uczenie się przez działanie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Nauczyciel stosuje kształcenie praktyczne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Uczeń na podstawie wzoru działania wykonuje samodzielnie ćwiczenie prowadzące do określonego efektu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2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03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20FF8-CD7F-48D0-B935-701F56AD9A3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Nauczyciel jest architektem procesu kształcenia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6BAFBAC-492F-47D0-BAA0-9C655C5B54A2}"/>
              </a:ext>
            </a:extLst>
          </p:cNvPr>
          <p:cNvSpPr/>
          <p:nvPr/>
        </p:nvSpPr>
        <p:spPr>
          <a:xfrm>
            <a:off x="4020938" y="2736523"/>
            <a:ext cx="3469875" cy="206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Proces dydaktyczny zaplanowany przez nauczyciela; wybór strategii należy do nauczyciela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DE9CD300-1283-4D8D-BB37-62DE4BD630C1}"/>
              </a:ext>
            </a:extLst>
          </p:cNvPr>
          <p:cNvSpPr/>
          <p:nvPr/>
        </p:nvSpPr>
        <p:spPr>
          <a:xfrm>
            <a:off x="1465462" y="3390531"/>
            <a:ext cx="2555476" cy="75695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Cele kształcenia</a:t>
            </a:r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E02739D3-0F0F-4862-9B53-655FC1BE8113}"/>
              </a:ext>
            </a:extLst>
          </p:cNvPr>
          <p:cNvSpPr/>
          <p:nvPr/>
        </p:nvSpPr>
        <p:spPr>
          <a:xfrm>
            <a:off x="7490813" y="3390531"/>
            <a:ext cx="2670532" cy="82900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Efekty kształcenia</a:t>
            </a:r>
          </a:p>
        </p:txBody>
      </p:sp>
    </p:spTree>
    <p:extLst>
      <p:ext uri="{BB962C8B-B14F-4D97-AF65-F5344CB8AC3E}">
        <p14:creationId xmlns:p14="http://schemas.microsoft.com/office/powerpoint/2010/main" val="391520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A4D7DA-A48F-493D-BBC5-72FF989D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580" y="2348880"/>
            <a:ext cx="7345478" cy="3455020"/>
          </a:xfrm>
        </p:spPr>
        <p:txBody>
          <a:bodyPr/>
          <a:lstStyle/>
          <a:p>
            <a:pPr marL="0" indent="0">
              <a:buNone/>
            </a:pPr>
            <a:r>
              <a:rPr lang="pl-PL" sz="2800" i="1" dirty="0"/>
              <a:t>Nauczyciel, jak artysta, filozof i człowiek pióra może wykonać swą pracę tylko wtedy, gdy czuje się jednostką kierowaną przez wewnętrzne impulsy twórcze, nie zdominowane i spętane przez zewnętrzny autorytet. </a:t>
            </a:r>
          </a:p>
          <a:p>
            <a:endParaRPr lang="pl-PL" dirty="0"/>
          </a:p>
          <a:p>
            <a:pPr marL="0" indent="0" algn="r">
              <a:buNone/>
            </a:pPr>
            <a:r>
              <a:rPr lang="pl-PL" dirty="0"/>
              <a:t>Bertrand Russell </a:t>
            </a:r>
          </a:p>
        </p:txBody>
      </p:sp>
    </p:spTree>
    <p:extLst>
      <p:ext uri="{BB962C8B-B14F-4D97-AF65-F5344CB8AC3E}">
        <p14:creationId xmlns:p14="http://schemas.microsoft.com/office/powerpoint/2010/main" val="218433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CF186C-7D6A-4EB2-9E34-A0A5FF4C4A1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Cele kształcenia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D3C6A8-64B2-4FAA-AF2E-67A2EC5D0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378"/>
            <a:ext cx="8251299" cy="3470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Powinny być sformułowane zgodnie z modelem </a:t>
            </a:r>
            <a:r>
              <a:rPr lang="pl-PL" sz="2400" b="1" dirty="0"/>
              <a:t>SMART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S	</a:t>
            </a:r>
            <a:r>
              <a:rPr lang="pl-PL" sz="2400" b="1" dirty="0" err="1"/>
              <a:t>S</a:t>
            </a:r>
            <a:r>
              <a:rPr lang="pl-PL" sz="2400" dirty="0" err="1"/>
              <a:t>pecyfic</a:t>
            </a:r>
            <a:r>
              <a:rPr lang="pl-PL" sz="2400" dirty="0"/>
              <a:t> – skonkretyzowany, specyficzny, oznaczony</a:t>
            </a:r>
          </a:p>
          <a:p>
            <a:pPr marL="0" indent="0">
              <a:buNone/>
            </a:pPr>
            <a:r>
              <a:rPr lang="pl-PL" sz="2400" b="1" dirty="0"/>
              <a:t>M	</a:t>
            </a:r>
            <a:r>
              <a:rPr lang="pl-PL" sz="2400" b="1" dirty="0" err="1"/>
              <a:t>M</a:t>
            </a:r>
            <a:r>
              <a:rPr lang="pl-PL" sz="2400" dirty="0" err="1"/>
              <a:t>easurable</a:t>
            </a:r>
            <a:r>
              <a:rPr lang="pl-PL" sz="2400" dirty="0"/>
              <a:t> </a:t>
            </a:r>
            <a:r>
              <a:rPr lang="pl-PL" sz="2400" b="1" dirty="0" err="1"/>
              <a:t>M</a:t>
            </a:r>
            <a:r>
              <a:rPr lang="pl-PL" sz="2400" dirty="0" err="1"/>
              <a:t>otyvational</a:t>
            </a:r>
            <a:r>
              <a:rPr lang="pl-PL" sz="2400" dirty="0"/>
              <a:t> – mierzalny, motywujący</a:t>
            </a:r>
          </a:p>
          <a:p>
            <a:pPr marL="0" indent="0">
              <a:buNone/>
            </a:pPr>
            <a:r>
              <a:rPr lang="pl-PL" sz="2400" b="1" dirty="0"/>
              <a:t>A</a:t>
            </a:r>
            <a:r>
              <a:rPr lang="pl-PL" sz="2400" dirty="0"/>
              <a:t>	</a:t>
            </a:r>
            <a:r>
              <a:rPr lang="pl-PL" sz="2400" b="1" dirty="0" err="1"/>
              <a:t>A</a:t>
            </a:r>
            <a:r>
              <a:rPr lang="pl-PL" sz="2400" dirty="0" err="1"/>
              <a:t>ttainable</a:t>
            </a:r>
            <a:r>
              <a:rPr lang="pl-PL" sz="2400" dirty="0"/>
              <a:t> – osiągalny, ambitny, akceptowalny</a:t>
            </a:r>
          </a:p>
          <a:p>
            <a:pPr marL="0" indent="0">
              <a:buNone/>
            </a:pPr>
            <a:r>
              <a:rPr lang="pl-PL" sz="2400" b="1" dirty="0"/>
              <a:t>R	</a:t>
            </a:r>
            <a:r>
              <a:rPr lang="pl-PL" sz="2400" b="1" dirty="0" err="1"/>
              <a:t>R</a:t>
            </a:r>
            <a:r>
              <a:rPr lang="pl-PL" sz="2400" dirty="0" err="1"/>
              <a:t>elevant</a:t>
            </a:r>
            <a:r>
              <a:rPr lang="pl-PL" sz="2400" dirty="0"/>
              <a:t> – istotny, ważny, realny</a:t>
            </a:r>
          </a:p>
          <a:p>
            <a:pPr marL="0" indent="0">
              <a:buNone/>
            </a:pPr>
            <a:r>
              <a:rPr lang="pl-PL" sz="2400" b="1" dirty="0"/>
              <a:t>T	T</a:t>
            </a:r>
            <a:r>
              <a:rPr lang="pl-PL" sz="2400" dirty="0"/>
              <a:t>ime – określony w czasie konkretną datą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0220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5CFC328-6E20-4104-BF76-69067753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405DD36-380F-46BC-B05C-FC539DE6A51D}"/>
              </a:ext>
            </a:extLst>
          </p:cNvPr>
          <p:cNvSpPr txBox="1">
            <a:spLocks/>
          </p:cNvSpPr>
          <p:nvPr/>
        </p:nvSpPr>
        <p:spPr>
          <a:xfrm>
            <a:off x="901700" y="1267865"/>
            <a:ext cx="10649607" cy="4127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Sfery w taksonomii celów kształcenia </a:t>
            </a:r>
            <a:r>
              <a:rPr lang="pl-PL" b="1" dirty="0" err="1"/>
              <a:t>Blooma</a:t>
            </a:r>
            <a:endParaRPr lang="pl-PL" b="1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4B84D45-0AD4-421A-ACD9-FDAB3B506462}"/>
              </a:ext>
            </a:extLst>
          </p:cNvPr>
          <p:cNvGraphicFramePr/>
          <p:nvPr>
            <p:extLst/>
          </p:nvPr>
        </p:nvGraphicFramePr>
        <p:xfrm>
          <a:off x="3352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467512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Aktywizacja uczniów w procesie kształcenia informatycznegon</Template>
  <TotalTime>4335</TotalTime>
  <Words>823</Words>
  <Application>Microsoft Office PowerPoint</Application>
  <PresentationFormat>Panoramiczny</PresentationFormat>
  <Paragraphs>188</Paragraphs>
  <Slides>22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bloom2</vt:lpstr>
      <vt:lpstr>Proces kształcenia</vt:lpstr>
      <vt:lpstr>Planowanie procesu kształcenia</vt:lpstr>
      <vt:lpstr>Przykładowe podejścia do procesu uczenia się</vt:lpstr>
      <vt:lpstr>Scenariusz zajęć</vt:lpstr>
      <vt:lpstr>Strategie kształcenia wg Okonia</vt:lpstr>
      <vt:lpstr>Nauczyciel jest architektem procesu kształcenia</vt:lpstr>
      <vt:lpstr>Prezentacja programu PowerPoint</vt:lpstr>
      <vt:lpstr>Cele kształcenia</vt:lpstr>
      <vt:lpstr>Prezentacja programu PowerPoint</vt:lpstr>
      <vt:lpstr>Prezentacja programu PowerPoint</vt:lpstr>
      <vt:lpstr>Kategorie sfery poznawczej</vt:lpstr>
      <vt:lpstr>      DOSKONALENIE TRENERÓW WSPOMAGANIA OŚWIATY  POWR.02.10.00-00-7015/17</vt:lpstr>
      <vt:lpstr>Kategorie sfery afektywnej </vt:lpstr>
      <vt:lpstr>      DOSKONALENIE TRENERÓW WSPOMAGANIA OŚWIATY  POWR.02.10.00-00-7015/17</vt:lpstr>
      <vt:lpstr>Kategorie sfery psychomotorycznej </vt:lpstr>
      <vt:lpstr>Formułowanie celów kształcenia</vt:lpstr>
      <vt:lpstr>Czynniki warunkujące przebieg procesu kształcenia</vt:lpstr>
      <vt:lpstr>Metody kształcenia</vt:lpstr>
      <vt:lpstr>Aktywizujące metody kształcenia</vt:lpstr>
      <vt:lpstr>Rola nauczyciela</vt:lpstr>
      <vt:lpstr>Środowisko edukacyjne sprzyjające uczeniu się</vt:lpstr>
      <vt:lpstr>Monitorowanie procesu kształcenia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kształcenia</dc:title>
  <dc:creator>Anna Koludo</dc:creator>
  <cp:lastModifiedBy>Anna Koludo</cp:lastModifiedBy>
  <cp:revision>36</cp:revision>
  <dcterms:created xsi:type="dcterms:W3CDTF">2019-01-26T15:42:15Z</dcterms:created>
  <dcterms:modified xsi:type="dcterms:W3CDTF">2019-01-29T19:30:58Z</dcterms:modified>
</cp:coreProperties>
</file>